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2.jpg" ContentType="image/jpeg"/>
  <Override PartName="/ppt/notesSlides/notesSlide18.xml" ContentType="application/vnd.openxmlformats-officedocument.presentationml.notesSlide+xml"/>
  <Override PartName="/ppt/media/image26.jpg" ContentType="image/jpeg"/>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media/image46.jpg" ContentType="image/jpeg"/>
  <Override PartName="/ppt/media/image47.jpg" ContentType="image/jpeg"/>
  <Override PartName="/ppt/media/image48.jpg" ContentType="image/jpeg"/>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46"/>
  </p:notesMasterIdLst>
  <p:handoutMasterIdLst>
    <p:handoutMasterId r:id="rId47"/>
  </p:handoutMasterIdLst>
  <p:sldIdLst>
    <p:sldId id="333" r:id="rId5"/>
    <p:sldId id="347" r:id="rId6"/>
    <p:sldId id="365" r:id="rId7"/>
    <p:sldId id="332" r:id="rId8"/>
    <p:sldId id="334" r:id="rId9"/>
    <p:sldId id="336" r:id="rId10"/>
    <p:sldId id="337" r:id="rId11"/>
    <p:sldId id="338" r:id="rId12"/>
    <p:sldId id="339" r:id="rId13"/>
    <p:sldId id="340" r:id="rId14"/>
    <p:sldId id="341" r:id="rId15"/>
    <p:sldId id="342" r:id="rId16"/>
    <p:sldId id="370" r:id="rId17"/>
    <p:sldId id="356" r:id="rId18"/>
    <p:sldId id="371" r:id="rId19"/>
    <p:sldId id="357" r:id="rId20"/>
    <p:sldId id="358" r:id="rId21"/>
    <p:sldId id="348" r:id="rId22"/>
    <p:sldId id="350" r:id="rId23"/>
    <p:sldId id="349" r:id="rId24"/>
    <p:sldId id="351" r:id="rId25"/>
    <p:sldId id="369" r:id="rId26"/>
    <p:sldId id="262" r:id="rId27"/>
    <p:sldId id="256" r:id="rId28"/>
    <p:sldId id="281" r:id="rId29"/>
    <p:sldId id="354" r:id="rId30"/>
    <p:sldId id="355" r:id="rId31"/>
    <p:sldId id="353" r:id="rId32"/>
    <p:sldId id="366" r:id="rId33"/>
    <p:sldId id="367" r:id="rId34"/>
    <p:sldId id="368" r:id="rId35"/>
    <p:sldId id="359" r:id="rId36"/>
    <p:sldId id="372" r:id="rId37"/>
    <p:sldId id="361" r:id="rId38"/>
    <p:sldId id="362" r:id="rId39"/>
    <p:sldId id="364" r:id="rId40"/>
    <p:sldId id="377" r:id="rId41"/>
    <p:sldId id="374" r:id="rId42"/>
    <p:sldId id="375" r:id="rId43"/>
    <p:sldId id="376" r:id="rId44"/>
    <p:sldId id="34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F8D7"/>
    <a:srgbClr val="A6DCE4"/>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D0B81D-344C-44EE-97AD-BCFCEBC2975B}" v="307" dt="2024-11-29T13:11:15.950"/>
  </p1510:revLst>
</p1510:revInfo>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388" autoAdjust="0"/>
  </p:normalViewPr>
  <p:slideViewPr>
    <p:cSldViewPr snapToGrid="0">
      <p:cViewPr>
        <p:scale>
          <a:sx n="75" d="100"/>
          <a:sy n="75" d="100"/>
        </p:scale>
        <p:origin x="485" y="269"/>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ed bilal" userId="18e43b8c7d4cabae" providerId="LiveId" clId="{41D0B81D-344C-44EE-97AD-BCFCEBC2975B}"/>
    <pc:docChg chg="undo redo custSel addSld delSld modSld sldOrd">
      <pc:chgData name="mohammed bilal" userId="18e43b8c7d4cabae" providerId="LiveId" clId="{41D0B81D-344C-44EE-97AD-BCFCEBC2975B}" dt="2024-11-29T13:14:38.712" v="5221" actId="20577"/>
      <pc:docMkLst>
        <pc:docMk/>
      </pc:docMkLst>
      <pc:sldChg chg="addSp delSp modSp add mod">
        <pc:chgData name="mohammed bilal" userId="18e43b8c7d4cabae" providerId="LiveId" clId="{41D0B81D-344C-44EE-97AD-BCFCEBC2975B}" dt="2024-11-07T04:32:09.787" v="2445" actId="1076"/>
        <pc:sldMkLst>
          <pc:docMk/>
          <pc:sldMk cId="973530202" sldId="256"/>
        </pc:sldMkLst>
        <pc:spChg chg="add mod">
          <ac:chgData name="mohammed bilal" userId="18e43b8c7d4cabae" providerId="LiveId" clId="{41D0B81D-344C-44EE-97AD-BCFCEBC2975B}" dt="2024-11-06T18:05:56.571" v="1692" actId="20577"/>
          <ac:spMkLst>
            <pc:docMk/>
            <pc:sldMk cId="973530202" sldId="256"/>
            <ac:spMk id="2" creationId="{600875B1-DF8C-CE0A-7B46-5C49A4FF300B}"/>
          </ac:spMkLst>
        </pc:spChg>
        <pc:spChg chg="add mod">
          <ac:chgData name="mohammed bilal" userId="18e43b8c7d4cabae" providerId="LiveId" clId="{41D0B81D-344C-44EE-97AD-BCFCEBC2975B}" dt="2024-11-07T03:45:33.853" v="1721" actId="20577"/>
          <ac:spMkLst>
            <pc:docMk/>
            <pc:sldMk cId="973530202" sldId="256"/>
            <ac:spMk id="3" creationId="{900CDF8E-8C33-D723-D7D3-08745202F087}"/>
          </ac:spMkLst>
        </pc:spChg>
        <pc:spChg chg="mod">
          <ac:chgData name="mohammed bilal" userId="18e43b8c7d4cabae" providerId="LiveId" clId="{41D0B81D-344C-44EE-97AD-BCFCEBC2975B}" dt="2024-11-06T17:57:59.164" v="1577" actId="1076"/>
          <ac:spMkLst>
            <pc:docMk/>
            <pc:sldMk cId="973530202" sldId="256"/>
            <ac:spMk id="6" creationId="{F627DC1B-7353-45C6-BE8C-91FF72A2DC5A}"/>
          </ac:spMkLst>
        </pc:spChg>
        <pc:spChg chg="del">
          <ac:chgData name="mohammed bilal" userId="18e43b8c7d4cabae" providerId="LiveId" clId="{41D0B81D-344C-44EE-97AD-BCFCEBC2975B}" dt="2024-11-06T18:03:46.568" v="1629" actId="478"/>
          <ac:spMkLst>
            <pc:docMk/>
            <pc:sldMk cId="973530202" sldId="256"/>
            <ac:spMk id="8" creationId="{5A9FDA3C-7973-4EDC-8440-C74166B3D67C}"/>
          </ac:spMkLst>
        </pc:spChg>
        <pc:spChg chg="del">
          <ac:chgData name="mohammed bilal" userId="18e43b8c7d4cabae" providerId="LiveId" clId="{41D0B81D-344C-44EE-97AD-BCFCEBC2975B}" dt="2024-11-06T18:03:55.935" v="1631" actId="478"/>
          <ac:spMkLst>
            <pc:docMk/>
            <pc:sldMk cId="973530202" sldId="256"/>
            <ac:spMk id="13" creationId="{9E610D73-3550-4CBF-9FC8-1B9227A2EEE7}"/>
          </ac:spMkLst>
        </pc:spChg>
        <pc:spChg chg="mod">
          <ac:chgData name="mohammed bilal" userId="18e43b8c7d4cabae" providerId="LiveId" clId="{41D0B81D-344C-44EE-97AD-BCFCEBC2975B}" dt="2024-11-06T17:55:27.286" v="1541" actId="20577"/>
          <ac:spMkLst>
            <pc:docMk/>
            <pc:sldMk cId="973530202" sldId="256"/>
            <ac:spMk id="14" creationId="{0E929DE9-512A-4994-BE1A-F3BBE74783CC}"/>
          </ac:spMkLst>
        </pc:spChg>
        <pc:spChg chg="mod">
          <ac:chgData name="mohammed bilal" userId="18e43b8c7d4cabae" providerId="LiveId" clId="{41D0B81D-344C-44EE-97AD-BCFCEBC2975B}" dt="2024-11-06T17:54:48.522" v="1523" actId="255"/>
          <ac:spMkLst>
            <pc:docMk/>
            <pc:sldMk cId="973530202" sldId="256"/>
            <ac:spMk id="15" creationId="{7469EF31-5925-4BC9-B5DD-2C75719452AB}"/>
          </ac:spMkLst>
        </pc:spChg>
        <pc:spChg chg="mod">
          <ac:chgData name="mohammed bilal" userId="18e43b8c7d4cabae" providerId="LiveId" clId="{41D0B81D-344C-44EE-97AD-BCFCEBC2975B}" dt="2024-11-06T17:58:15.676" v="1587" actId="20577"/>
          <ac:spMkLst>
            <pc:docMk/>
            <pc:sldMk cId="973530202" sldId="256"/>
            <ac:spMk id="16" creationId="{2F316925-49D0-47CA-AEC3-FB53BEEDFF56}"/>
          </ac:spMkLst>
        </pc:spChg>
        <pc:spChg chg="mod">
          <ac:chgData name="mohammed bilal" userId="18e43b8c7d4cabae" providerId="LiveId" clId="{41D0B81D-344C-44EE-97AD-BCFCEBC2975B}" dt="2024-11-06T18:00:15.503" v="1619" actId="1076"/>
          <ac:spMkLst>
            <pc:docMk/>
            <pc:sldMk cId="973530202" sldId="256"/>
            <ac:spMk id="17" creationId="{59E779FC-8978-4FB7-A4B4-3BA1FD10425F}"/>
          </ac:spMkLst>
        </pc:spChg>
        <pc:spChg chg="del">
          <ac:chgData name="mohammed bilal" userId="18e43b8c7d4cabae" providerId="LiveId" clId="{41D0B81D-344C-44EE-97AD-BCFCEBC2975B}" dt="2024-11-06T18:03:43.272" v="1628" actId="478"/>
          <ac:spMkLst>
            <pc:docMk/>
            <pc:sldMk cId="973530202" sldId="256"/>
            <ac:spMk id="18" creationId="{C9F96C8E-1421-4C00-B82E-BFBD9695D0DD}"/>
          </ac:spMkLst>
        </pc:spChg>
        <pc:spChg chg="mod">
          <ac:chgData name="mohammed bilal" userId="18e43b8c7d4cabae" providerId="LiveId" clId="{41D0B81D-344C-44EE-97AD-BCFCEBC2975B}" dt="2024-11-07T04:30:05.773" v="2424" actId="20577"/>
          <ac:spMkLst>
            <pc:docMk/>
            <pc:sldMk cId="973530202" sldId="256"/>
            <ac:spMk id="19" creationId="{1830A5F3-F87D-4151-96BD-3AE4C91B3037}"/>
          </ac:spMkLst>
        </pc:spChg>
        <pc:spChg chg="mod">
          <ac:chgData name="mohammed bilal" userId="18e43b8c7d4cabae" providerId="LiveId" clId="{41D0B81D-344C-44EE-97AD-BCFCEBC2975B}" dt="2024-11-07T04:30:17.889" v="2428" actId="20577"/>
          <ac:spMkLst>
            <pc:docMk/>
            <pc:sldMk cId="973530202" sldId="256"/>
            <ac:spMk id="20" creationId="{68545CF6-429D-48F4-9894-B7BA9D5DF111}"/>
          </ac:spMkLst>
        </pc:spChg>
        <pc:spChg chg="mod">
          <ac:chgData name="mohammed bilal" userId="18e43b8c7d4cabae" providerId="LiveId" clId="{41D0B81D-344C-44EE-97AD-BCFCEBC2975B}" dt="2024-11-07T04:30:08.074" v="2425" actId="20577"/>
          <ac:spMkLst>
            <pc:docMk/>
            <pc:sldMk cId="973530202" sldId="256"/>
            <ac:spMk id="21" creationId="{C54D8887-4828-4E58-8F64-6FA6A4A0B8C7}"/>
          </ac:spMkLst>
        </pc:spChg>
        <pc:spChg chg="mod">
          <ac:chgData name="mohammed bilal" userId="18e43b8c7d4cabae" providerId="LiveId" clId="{41D0B81D-344C-44EE-97AD-BCFCEBC2975B}" dt="2024-11-07T04:30:22.446" v="2429" actId="20577"/>
          <ac:spMkLst>
            <pc:docMk/>
            <pc:sldMk cId="973530202" sldId="256"/>
            <ac:spMk id="22" creationId="{77D24759-E750-43D7-B61D-76A882809DB9}"/>
          </ac:spMkLst>
        </pc:spChg>
        <pc:spChg chg="del">
          <ac:chgData name="mohammed bilal" userId="18e43b8c7d4cabae" providerId="LiveId" clId="{41D0B81D-344C-44EE-97AD-BCFCEBC2975B}" dt="2024-11-06T18:03:49.379" v="1630" actId="478"/>
          <ac:spMkLst>
            <pc:docMk/>
            <pc:sldMk cId="973530202" sldId="256"/>
            <ac:spMk id="23" creationId="{545FA805-B19C-45AD-BCD9-B15531D5DE86}"/>
          </ac:spMkLst>
        </pc:spChg>
        <pc:spChg chg="del mod">
          <ac:chgData name="mohammed bilal" userId="18e43b8c7d4cabae" providerId="LiveId" clId="{41D0B81D-344C-44EE-97AD-BCFCEBC2975B}" dt="2024-11-06T17:51:50.840" v="1506" actId="478"/>
          <ac:spMkLst>
            <pc:docMk/>
            <pc:sldMk cId="973530202" sldId="256"/>
            <ac:spMk id="24" creationId="{C0F084CC-7466-4CF0-AFE8-6D3DB344169F}"/>
          </ac:spMkLst>
        </pc:spChg>
        <pc:spChg chg="add mod">
          <ac:chgData name="mohammed bilal" userId="18e43b8c7d4cabae" providerId="LiveId" clId="{41D0B81D-344C-44EE-97AD-BCFCEBC2975B}" dt="2024-11-07T03:45:20.946" v="1714" actId="20577"/>
          <ac:spMkLst>
            <pc:docMk/>
            <pc:sldMk cId="973530202" sldId="256"/>
            <ac:spMk id="25" creationId="{3CB8A427-EE95-749A-EAD6-BF5171942652}"/>
          </ac:spMkLst>
        </pc:spChg>
        <pc:spChg chg="del mod">
          <ac:chgData name="mohammed bilal" userId="18e43b8c7d4cabae" providerId="LiveId" clId="{41D0B81D-344C-44EE-97AD-BCFCEBC2975B}" dt="2024-11-06T17:52:22.423" v="1513" actId="478"/>
          <ac:spMkLst>
            <pc:docMk/>
            <pc:sldMk cId="973530202" sldId="256"/>
            <ac:spMk id="25" creationId="{E9CDC3EF-09DD-4459-8FB3-EDE66015092A}"/>
          </ac:spMkLst>
        </pc:spChg>
        <pc:spChg chg="del mod">
          <ac:chgData name="mohammed bilal" userId="18e43b8c7d4cabae" providerId="LiveId" clId="{41D0B81D-344C-44EE-97AD-BCFCEBC2975B}" dt="2024-11-06T17:52:28.294" v="1515" actId="478"/>
          <ac:spMkLst>
            <pc:docMk/>
            <pc:sldMk cId="973530202" sldId="256"/>
            <ac:spMk id="26" creationId="{2873B485-A70F-40E8-BD3D-3FA8FE33EEBD}"/>
          </ac:spMkLst>
        </pc:spChg>
        <pc:spChg chg="add mod">
          <ac:chgData name="mohammed bilal" userId="18e43b8c7d4cabae" providerId="LiveId" clId="{41D0B81D-344C-44EE-97AD-BCFCEBC2975B}" dt="2024-11-07T03:45:43.716" v="1725" actId="14100"/>
          <ac:spMkLst>
            <pc:docMk/>
            <pc:sldMk cId="973530202" sldId="256"/>
            <ac:spMk id="27" creationId="{16083946-7DEF-27C4-7E14-6EB727C0B24E}"/>
          </ac:spMkLst>
        </pc:spChg>
        <pc:spChg chg="del mod">
          <ac:chgData name="mohammed bilal" userId="18e43b8c7d4cabae" providerId="LiveId" clId="{41D0B81D-344C-44EE-97AD-BCFCEBC2975B}" dt="2024-11-06T17:52:38.059" v="1516" actId="478"/>
          <ac:spMkLst>
            <pc:docMk/>
            <pc:sldMk cId="973530202" sldId="256"/>
            <ac:spMk id="27" creationId="{CCD36729-FBFC-4D13-AF6B-B04EFBF7DDAF}"/>
          </ac:spMkLst>
        </pc:spChg>
        <pc:spChg chg="del mod">
          <ac:chgData name="mohammed bilal" userId="18e43b8c7d4cabae" providerId="LiveId" clId="{41D0B81D-344C-44EE-97AD-BCFCEBC2975B}" dt="2024-11-06T17:52:25.019" v="1514" actId="478"/>
          <ac:spMkLst>
            <pc:docMk/>
            <pc:sldMk cId="973530202" sldId="256"/>
            <ac:spMk id="28" creationId="{BE7E12E7-C1E7-4C0E-AED2-4B4609BE47FC}"/>
          </ac:spMkLst>
        </pc:spChg>
        <pc:spChg chg="del mod">
          <ac:chgData name="mohammed bilal" userId="18e43b8c7d4cabae" providerId="LiveId" clId="{41D0B81D-344C-44EE-97AD-BCFCEBC2975B}" dt="2024-11-06T17:51:46.434" v="1505" actId="478"/>
          <ac:spMkLst>
            <pc:docMk/>
            <pc:sldMk cId="973530202" sldId="256"/>
            <ac:spMk id="29" creationId="{14C0A05E-94D2-4E4D-90A4-5D365E840B8F}"/>
          </ac:spMkLst>
        </pc:spChg>
        <pc:spChg chg="add mod">
          <ac:chgData name="mohammed bilal" userId="18e43b8c7d4cabae" providerId="LiveId" clId="{41D0B81D-344C-44EE-97AD-BCFCEBC2975B}" dt="2024-11-07T03:45:51.451" v="1731" actId="20577"/>
          <ac:spMkLst>
            <pc:docMk/>
            <pc:sldMk cId="973530202" sldId="256"/>
            <ac:spMk id="29" creationId="{1A247F92-FE45-D1D0-C7B3-EA0109AAB9AC}"/>
          </ac:spMkLst>
        </pc:spChg>
        <pc:spChg chg="del">
          <ac:chgData name="mohammed bilal" userId="18e43b8c7d4cabae" providerId="LiveId" clId="{41D0B81D-344C-44EE-97AD-BCFCEBC2975B}" dt="2024-11-06T17:52:09.216" v="1509" actId="478"/>
          <ac:spMkLst>
            <pc:docMk/>
            <pc:sldMk cId="973530202" sldId="256"/>
            <ac:spMk id="30" creationId="{BEA3BD4B-5CA1-4407-ABC4-C8DB679ECA56}"/>
          </ac:spMkLst>
        </pc:spChg>
        <pc:spChg chg="del mod">
          <ac:chgData name="mohammed bilal" userId="18e43b8c7d4cabae" providerId="LiveId" clId="{41D0B81D-344C-44EE-97AD-BCFCEBC2975B}" dt="2024-11-06T17:51:56.532" v="1507" actId="478"/>
          <ac:spMkLst>
            <pc:docMk/>
            <pc:sldMk cId="973530202" sldId="256"/>
            <ac:spMk id="31" creationId="{E27D0768-D3A1-4B8B-A6E2-A0B8BF4487A7}"/>
          </ac:spMkLst>
        </pc:spChg>
        <pc:spChg chg="del">
          <ac:chgData name="mohammed bilal" userId="18e43b8c7d4cabae" providerId="LiveId" clId="{41D0B81D-344C-44EE-97AD-BCFCEBC2975B}" dt="2024-11-06T17:42:52.646" v="1405" actId="478"/>
          <ac:spMkLst>
            <pc:docMk/>
            <pc:sldMk cId="973530202" sldId="256"/>
            <ac:spMk id="32" creationId="{9A686A31-C08D-4F28-AC0D-6AFE7F821F66}"/>
          </ac:spMkLst>
        </pc:spChg>
        <pc:spChg chg="del">
          <ac:chgData name="mohammed bilal" userId="18e43b8c7d4cabae" providerId="LiveId" clId="{41D0B81D-344C-44EE-97AD-BCFCEBC2975B}" dt="2024-11-06T17:42:37.085" v="1402" actId="478"/>
          <ac:spMkLst>
            <pc:docMk/>
            <pc:sldMk cId="973530202" sldId="256"/>
            <ac:spMk id="33" creationId="{DACFBB08-8594-4739-97EB-F4FECD613FD8}"/>
          </ac:spMkLst>
        </pc:spChg>
        <pc:spChg chg="del">
          <ac:chgData name="mohammed bilal" userId="18e43b8c7d4cabae" providerId="LiveId" clId="{41D0B81D-344C-44EE-97AD-BCFCEBC2975B}" dt="2024-11-06T17:42:49.011" v="1404" actId="478"/>
          <ac:spMkLst>
            <pc:docMk/>
            <pc:sldMk cId="973530202" sldId="256"/>
            <ac:spMk id="34" creationId="{B1392B22-6ECE-48F6-801F-1E48385810AC}"/>
          </ac:spMkLst>
        </pc:spChg>
        <pc:spChg chg="del">
          <ac:chgData name="mohammed bilal" userId="18e43b8c7d4cabae" providerId="LiveId" clId="{41D0B81D-344C-44EE-97AD-BCFCEBC2975B}" dt="2024-11-06T17:42:44.187" v="1403" actId="478"/>
          <ac:spMkLst>
            <pc:docMk/>
            <pc:sldMk cId="973530202" sldId="256"/>
            <ac:spMk id="35" creationId="{400D3877-E347-4671-AEF7-6B35557F90A5}"/>
          </ac:spMkLst>
        </pc:spChg>
        <pc:spChg chg="del">
          <ac:chgData name="mohammed bilal" userId="18e43b8c7d4cabae" providerId="LiveId" clId="{41D0B81D-344C-44EE-97AD-BCFCEBC2975B}" dt="2024-11-06T17:42:56.624" v="1406" actId="478"/>
          <ac:spMkLst>
            <pc:docMk/>
            <pc:sldMk cId="973530202" sldId="256"/>
            <ac:spMk id="36" creationId="{F5113325-3337-457B-AB38-6145088EFC0A}"/>
          </ac:spMkLst>
        </pc:spChg>
        <pc:spChg chg="del mod">
          <ac:chgData name="mohammed bilal" userId="18e43b8c7d4cabae" providerId="LiveId" clId="{41D0B81D-344C-44EE-97AD-BCFCEBC2975B}" dt="2024-11-06T17:52:15.540" v="1512" actId="478"/>
          <ac:spMkLst>
            <pc:docMk/>
            <pc:sldMk cId="973530202" sldId="256"/>
            <ac:spMk id="37" creationId="{4063AB5F-9489-4910-8ED5-48D732D89826}"/>
          </ac:spMkLst>
        </pc:spChg>
        <pc:spChg chg="del">
          <ac:chgData name="mohammed bilal" userId="18e43b8c7d4cabae" providerId="LiveId" clId="{41D0B81D-344C-44EE-97AD-BCFCEBC2975B}" dt="2024-11-06T17:43:05.022" v="1407" actId="478"/>
          <ac:spMkLst>
            <pc:docMk/>
            <pc:sldMk cId="973530202" sldId="256"/>
            <ac:spMk id="38" creationId="{5BA3DEBC-9B08-46A5-A9A9-BBC35955CEAF}"/>
          </ac:spMkLst>
        </pc:spChg>
        <pc:spChg chg="mod">
          <ac:chgData name="mohammed bilal" userId="18e43b8c7d4cabae" providerId="LiveId" clId="{41D0B81D-344C-44EE-97AD-BCFCEBC2975B}" dt="2024-11-07T04:32:09.787" v="2445" actId="1076"/>
          <ac:spMkLst>
            <pc:docMk/>
            <pc:sldMk cId="973530202" sldId="256"/>
            <ac:spMk id="40" creationId="{414D5B35-F94B-4425-AF45-F4A094DBD7FA}"/>
          </ac:spMkLst>
        </pc:spChg>
        <pc:grpChg chg="add del mod">
          <ac:chgData name="mohammed bilal" userId="18e43b8c7d4cabae" providerId="LiveId" clId="{41D0B81D-344C-44EE-97AD-BCFCEBC2975B}" dt="2024-11-06T18:04:48.564" v="1674" actId="14100"/>
          <ac:grpSpMkLst>
            <pc:docMk/>
            <pc:sldMk cId="973530202" sldId="256"/>
            <ac:grpSpMk id="39" creationId="{BB0A8EEC-D641-4682-B0D7-E03C6B3C4EE5}"/>
          </ac:grpSpMkLst>
        </pc:grpChg>
        <pc:grpChg chg="del">
          <ac:chgData name="mohammed bilal" userId="18e43b8c7d4cabae" providerId="LiveId" clId="{41D0B81D-344C-44EE-97AD-BCFCEBC2975B}" dt="2024-11-06T17:51:23.419" v="1504" actId="478"/>
          <ac:grpSpMkLst>
            <pc:docMk/>
            <pc:sldMk cId="973530202" sldId="256"/>
            <ac:grpSpMk id="41" creationId="{D4946EAA-F5AA-4ED7-8C2A-7C0E462B6969}"/>
          </ac:grpSpMkLst>
        </pc:grpChg>
      </pc:sldChg>
      <pc:sldChg chg="modSp add del mod">
        <pc:chgData name="mohammed bilal" userId="18e43b8c7d4cabae" providerId="LiveId" clId="{41D0B81D-344C-44EE-97AD-BCFCEBC2975B}" dt="2024-11-25T17:07:14.119" v="4936" actId="47"/>
        <pc:sldMkLst>
          <pc:docMk/>
          <pc:sldMk cId="3466382773" sldId="257"/>
        </pc:sldMkLst>
        <pc:spChg chg="mod">
          <ac:chgData name="mohammed bilal" userId="18e43b8c7d4cabae" providerId="LiveId" clId="{41D0B81D-344C-44EE-97AD-BCFCEBC2975B}" dt="2024-11-25T17:05:31.241" v="4916" actId="113"/>
          <ac:spMkLst>
            <pc:docMk/>
            <pc:sldMk cId="3466382773" sldId="257"/>
            <ac:spMk id="5" creationId="{EA14A9F3-DFFF-D665-4CDC-E66C491CD0E5}"/>
          </ac:spMkLst>
        </pc:spChg>
        <pc:graphicFrameChg chg="mod modGraphic">
          <ac:chgData name="mohammed bilal" userId="18e43b8c7d4cabae" providerId="LiveId" clId="{41D0B81D-344C-44EE-97AD-BCFCEBC2975B}" dt="2024-11-25T17:06:54.317" v="4934" actId="14734"/>
          <ac:graphicFrameMkLst>
            <pc:docMk/>
            <pc:sldMk cId="3466382773" sldId="257"/>
            <ac:graphicFrameMk id="3" creationId="{E1F2E2A2-974C-2465-9B52-35A877552380}"/>
          </ac:graphicFrameMkLst>
        </pc:graphicFrameChg>
      </pc:sldChg>
      <pc:sldChg chg="modSp add del mod">
        <pc:chgData name="mohammed bilal" userId="18e43b8c7d4cabae" providerId="LiveId" clId="{41D0B81D-344C-44EE-97AD-BCFCEBC2975B}" dt="2024-11-26T06:04:47.107" v="4991" actId="47"/>
        <pc:sldMkLst>
          <pc:docMk/>
          <pc:sldMk cId="3255289601" sldId="259"/>
        </pc:sldMkLst>
        <pc:picChg chg="mod">
          <ac:chgData name="mohammed bilal" userId="18e43b8c7d4cabae" providerId="LiveId" clId="{41D0B81D-344C-44EE-97AD-BCFCEBC2975B}" dt="2024-11-26T06:04:36.202" v="4988" actId="1076"/>
          <ac:picMkLst>
            <pc:docMk/>
            <pc:sldMk cId="3255289601" sldId="259"/>
            <ac:picMk id="5" creationId="{40D753EB-ED9C-EF57-56C2-141129E93D0B}"/>
          </ac:picMkLst>
        </pc:picChg>
      </pc:sldChg>
      <pc:sldChg chg="addSp delSp modSp add mod ord setBg modNotes">
        <pc:chgData name="mohammed bilal" userId="18e43b8c7d4cabae" providerId="LiveId" clId="{41D0B81D-344C-44EE-97AD-BCFCEBC2975B}" dt="2024-11-08T17:45:03.162" v="3672" actId="255"/>
        <pc:sldMkLst>
          <pc:docMk/>
          <pc:sldMk cId="0" sldId="262"/>
        </pc:sldMkLst>
        <pc:spChg chg="add mod">
          <ac:chgData name="mohammed bilal" userId="18e43b8c7d4cabae" providerId="LiveId" clId="{41D0B81D-344C-44EE-97AD-BCFCEBC2975B}" dt="2024-11-07T04:31:10.934" v="2433" actId="1076"/>
          <ac:spMkLst>
            <pc:docMk/>
            <pc:sldMk cId="0" sldId="262"/>
            <ac:spMk id="4" creationId="{1DE4A29C-8FFB-03D5-6BC6-97E4413F4F6F}"/>
          </ac:spMkLst>
        </pc:spChg>
        <pc:spChg chg="add del mod">
          <ac:chgData name="mohammed bilal" userId="18e43b8c7d4cabae" providerId="LiveId" clId="{41D0B81D-344C-44EE-97AD-BCFCEBC2975B}" dt="2024-11-07T04:11:38.208" v="2285" actId="478"/>
          <ac:spMkLst>
            <pc:docMk/>
            <pc:sldMk cId="0" sldId="262"/>
            <ac:spMk id="6" creationId="{B5FF1462-22AD-3CA1-55D9-936916E7983A}"/>
          </ac:spMkLst>
        </pc:spChg>
        <pc:spChg chg="add mod">
          <ac:chgData name="mohammed bilal" userId="18e43b8c7d4cabae" providerId="LiveId" clId="{41D0B81D-344C-44EE-97AD-BCFCEBC2975B}" dt="2024-11-07T04:19:19.576" v="2417" actId="1076"/>
          <ac:spMkLst>
            <pc:docMk/>
            <pc:sldMk cId="0" sldId="262"/>
            <ac:spMk id="7" creationId="{1534AF30-962E-E19A-D308-C0E9BFACE473}"/>
          </ac:spMkLst>
        </pc:spChg>
        <pc:spChg chg="mod topLvl">
          <ac:chgData name="mohammed bilal" userId="18e43b8c7d4cabae" providerId="LiveId" clId="{41D0B81D-344C-44EE-97AD-BCFCEBC2975B}" dt="2024-11-07T04:00:16.670" v="1887" actId="14100"/>
          <ac:spMkLst>
            <pc:docMk/>
            <pc:sldMk cId="0" sldId="262"/>
            <ac:spMk id="202" creationId="{00000000-0000-0000-0000-000000000000}"/>
          </ac:spMkLst>
        </pc:spChg>
        <pc:spChg chg="del mod topLvl">
          <ac:chgData name="mohammed bilal" userId="18e43b8c7d4cabae" providerId="LiveId" clId="{41D0B81D-344C-44EE-97AD-BCFCEBC2975B}" dt="2024-11-07T03:58:18.181" v="1868" actId="478"/>
          <ac:spMkLst>
            <pc:docMk/>
            <pc:sldMk cId="0" sldId="262"/>
            <ac:spMk id="203" creationId="{00000000-0000-0000-0000-000000000000}"/>
          </ac:spMkLst>
        </pc:spChg>
        <pc:spChg chg="mod">
          <ac:chgData name="mohammed bilal" userId="18e43b8c7d4cabae" providerId="LiveId" clId="{41D0B81D-344C-44EE-97AD-BCFCEBC2975B}" dt="2024-11-08T17:44:44.484" v="3669" actId="1076"/>
          <ac:spMkLst>
            <pc:docMk/>
            <pc:sldMk cId="0" sldId="262"/>
            <ac:spMk id="206" creationId="{00000000-0000-0000-0000-000000000000}"/>
          </ac:spMkLst>
        </pc:spChg>
        <pc:spChg chg="mod">
          <ac:chgData name="mohammed bilal" userId="18e43b8c7d4cabae" providerId="LiveId" clId="{41D0B81D-344C-44EE-97AD-BCFCEBC2975B}" dt="2024-11-07T04:30:39.472" v="2430" actId="207"/>
          <ac:spMkLst>
            <pc:docMk/>
            <pc:sldMk cId="0" sldId="262"/>
            <ac:spMk id="208" creationId="{00000000-0000-0000-0000-000000000000}"/>
          </ac:spMkLst>
        </pc:spChg>
        <pc:spChg chg="mod">
          <ac:chgData name="mohammed bilal" userId="18e43b8c7d4cabae" providerId="LiveId" clId="{41D0B81D-344C-44EE-97AD-BCFCEBC2975B}" dt="2024-11-07T04:30:39.472" v="2430" actId="207"/>
          <ac:spMkLst>
            <pc:docMk/>
            <pc:sldMk cId="0" sldId="262"/>
            <ac:spMk id="209" creationId="{00000000-0000-0000-0000-000000000000}"/>
          </ac:spMkLst>
        </pc:spChg>
        <pc:spChg chg="del">
          <ac:chgData name="mohammed bilal" userId="18e43b8c7d4cabae" providerId="LiveId" clId="{41D0B81D-344C-44EE-97AD-BCFCEBC2975B}" dt="2024-11-07T03:56:41.730" v="1854" actId="478"/>
          <ac:spMkLst>
            <pc:docMk/>
            <pc:sldMk cId="0" sldId="262"/>
            <ac:spMk id="210" creationId="{00000000-0000-0000-0000-000000000000}"/>
          </ac:spMkLst>
        </pc:spChg>
        <pc:spChg chg="del">
          <ac:chgData name="mohammed bilal" userId="18e43b8c7d4cabae" providerId="LiveId" clId="{41D0B81D-344C-44EE-97AD-BCFCEBC2975B}" dt="2024-11-07T03:57:50.107" v="1861" actId="478"/>
          <ac:spMkLst>
            <pc:docMk/>
            <pc:sldMk cId="0" sldId="262"/>
            <ac:spMk id="211" creationId="{00000000-0000-0000-0000-000000000000}"/>
          </ac:spMkLst>
        </pc:spChg>
        <pc:spChg chg="mod">
          <ac:chgData name="mohammed bilal" userId="18e43b8c7d4cabae" providerId="LiveId" clId="{41D0B81D-344C-44EE-97AD-BCFCEBC2975B}" dt="2024-11-07T03:57:17.244" v="1859" actId="1076"/>
          <ac:spMkLst>
            <pc:docMk/>
            <pc:sldMk cId="0" sldId="262"/>
            <ac:spMk id="214" creationId="{00000000-0000-0000-0000-000000000000}"/>
          </ac:spMkLst>
        </pc:spChg>
        <pc:spChg chg="mod">
          <ac:chgData name="mohammed bilal" userId="18e43b8c7d4cabae" providerId="LiveId" clId="{41D0B81D-344C-44EE-97AD-BCFCEBC2975B}" dt="2024-11-07T03:56:11.548" v="1851" actId="20577"/>
          <ac:spMkLst>
            <pc:docMk/>
            <pc:sldMk cId="0" sldId="262"/>
            <ac:spMk id="215" creationId="{00000000-0000-0000-0000-000000000000}"/>
          </ac:spMkLst>
        </pc:spChg>
        <pc:spChg chg="mod">
          <ac:chgData name="mohammed bilal" userId="18e43b8c7d4cabae" providerId="LiveId" clId="{41D0B81D-344C-44EE-97AD-BCFCEBC2975B}" dt="2024-11-08T17:45:03.162" v="3672" actId="255"/>
          <ac:spMkLst>
            <pc:docMk/>
            <pc:sldMk cId="0" sldId="262"/>
            <ac:spMk id="216" creationId="{00000000-0000-0000-0000-000000000000}"/>
          </ac:spMkLst>
        </pc:spChg>
        <pc:spChg chg="mod">
          <ac:chgData name="mohammed bilal" userId="18e43b8c7d4cabae" providerId="LiveId" clId="{41D0B81D-344C-44EE-97AD-BCFCEBC2975B}" dt="2024-11-07T04:31:19.465" v="2434" actId="1076"/>
          <ac:spMkLst>
            <pc:docMk/>
            <pc:sldMk cId="0" sldId="262"/>
            <ac:spMk id="217" creationId="{00000000-0000-0000-0000-000000000000}"/>
          </ac:spMkLst>
        </pc:spChg>
        <pc:spChg chg="mod">
          <ac:chgData name="mohammed bilal" userId="18e43b8c7d4cabae" providerId="LiveId" clId="{41D0B81D-344C-44EE-97AD-BCFCEBC2975B}" dt="2024-11-07T04:29:46.005" v="2423" actId="255"/>
          <ac:spMkLst>
            <pc:docMk/>
            <pc:sldMk cId="0" sldId="262"/>
            <ac:spMk id="218" creationId="{00000000-0000-0000-0000-000000000000}"/>
          </ac:spMkLst>
        </pc:spChg>
        <pc:spChg chg="mod">
          <ac:chgData name="mohammed bilal" userId="18e43b8c7d4cabae" providerId="LiveId" clId="{41D0B81D-344C-44EE-97AD-BCFCEBC2975B}" dt="2024-11-07T04:01:57.596" v="1899" actId="1076"/>
          <ac:spMkLst>
            <pc:docMk/>
            <pc:sldMk cId="0" sldId="262"/>
            <ac:spMk id="219" creationId="{00000000-0000-0000-0000-000000000000}"/>
          </ac:spMkLst>
        </pc:spChg>
        <pc:spChg chg="mod">
          <ac:chgData name="mohammed bilal" userId="18e43b8c7d4cabae" providerId="LiveId" clId="{41D0B81D-344C-44EE-97AD-BCFCEBC2975B}" dt="2024-11-07T03:56:49.307" v="1856" actId="207"/>
          <ac:spMkLst>
            <pc:docMk/>
            <pc:sldMk cId="0" sldId="262"/>
            <ac:spMk id="220" creationId="{00000000-0000-0000-0000-000000000000}"/>
          </ac:spMkLst>
        </pc:spChg>
        <pc:spChg chg="del mod">
          <ac:chgData name="mohammed bilal" userId="18e43b8c7d4cabae" providerId="LiveId" clId="{41D0B81D-344C-44EE-97AD-BCFCEBC2975B}" dt="2024-11-07T03:57:50.112" v="1863"/>
          <ac:spMkLst>
            <pc:docMk/>
            <pc:sldMk cId="0" sldId="262"/>
            <ac:spMk id="221" creationId="{00000000-0000-0000-0000-000000000000}"/>
          </ac:spMkLst>
        </pc:spChg>
        <pc:spChg chg="mod">
          <ac:chgData name="mohammed bilal" userId="18e43b8c7d4cabae" providerId="LiveId" clId="{41D0B81D-344C-44EE-97AD-BCFCEBC2975B}" dt="2024-11-07T04:13:27.004" v="2361" actId="20577"/>
          <ac:spMkLst>
            <pc:docMk/>
            <pc:sldMk cId="0" sldId="262"/>
            <ac:spMk id="222" creationId="{00000000-0000-0000-0000-000000000000}"/>
          </ac:spMkLst>
        </pc:spChg>
        <pc:grpChg chg="mod">
          <ac:chgData name="mohammed bilal" userId="18e43b8c7d4cabae" providerId="LiveId" clId="{41D0B81D-344C-44EE-97AD-BCFCEBC2975B}" dt="2024-11-07T04:18:12.115" v="2408" actId="14100"/>
          <ac:grpSpMkLst>
            <pc:docMk/>
            <pc:sldMk cId="0" sldId="262"/>
            <ac:grpSpMk id="198" creationId="{00000000-0000-0000-0000-000000000000}"/>
          </ac:grpSpMkLst>
        </pc:grpChg>
        <pc:grpChg chg="del mod">
          <ac:chgData name="mohammed bilal" userId="18e43b8c7d4cabae" providerId="LiveId" clId="{41D0B81D-344C-44EE-97AD-BCFCEBC2975B}" dt="2024-11-07T03:58:18.181" v="1868" actId="478"/>
          <ac:grpSpMkLst>
            <pc:docMk/>
            <pc:sldMk cId="0" sldId="262"/>
            <ac:grpSpMk id="201" creationId="{00000000-0000-0000-0000-000000000000}"/>
          </ac:grpSpMkLst>
        </pc:grpChg>
        <pc:grpChg chg="mod">
          <ac:chgData name="mohammed bilal" userId="18e43b8c7d4cabae" providerId="LiveId" clId="{41D0B81D-344C-44EE-97AD-BCFCEBC2975B}" dt="2024-11-07T04:03:45.149" v="1904" actId="1076"/>
          <ac:grpSpMkLst>
            <pc:docMk/>
            <pc:sldMk cId="0" sldId="262"/>
            <ac:grpSpMk id="204" creationId="{00000000-0000-0000-0000-000000000000}"/>
          </ac:grpSpMkLst>
        </pc:grpChg>
        <pc:grpChg chg="mod">
          <ac:chgData name="mohammed bilal" userId="18e43b8c7d4cabae" providerId="LiveId" clId="{41D0B81D-344C-44EE-97AD-BCFCEBC2975B}" dt="2024-11-07T04:31:25.893" v="2435" actId="14100"/>
          <ac:grpSpMkLst>
            <pc:docMk/>
            <pc:sldMk cId="0" sldId="262"/>
            <ac:grpSpMk id="207" creationId="{00000000-0000-0000-0000-000000000000}"/>
          </ac:grpSpMkLst>
        </pc:grpChg>
        <pc:picChg chg="add mod">
          <ac:chgData name="mohammed bilal" userId="18e43b8c7d4cabae" providerId="LiveId" clId="{41D0B81D-344C-44EE-97AD-BCFCEBC2975B}" dt="2024-11-07T03:53:43.997" v="1747" actId="1076"/>
          <ac:picMkLst>
            <pc:docMk/>
            <pc:sldMk cId="0" sldId="262"/>
            <ac:picMk id="2" creationId="{F13B1900-EFDB-62DD-2542-B760D0953FDB}"/>
          </ac:picMkLst>
        </pc:picChg>
        <pc:picChg chg="del">
          <ac:chgData name="mohammed bilal" userId="18e43b8c7d4cabae" providerId="LiveId" clId="{41D0B81D-344C-44EE-97AD-BCFCEBC2975B}" dt="2024-11-07T03:53:27.182" v="1742" actId="478"/>
          <ac:picMkLst>
            <pc:docMk/>
            <pc:sldMk cId="0" sldId="262"/>
            <ac:picMk id="223" creationId="{00000000-0000-0000-0000-000000000000}"/>
          </ac:picMkLst>
        </pc:picChg>
        <pc:cxnChg chg="add mod">
          <ac:chgData name="mohammed bilal" userId="18e43b8c7d4cabae" providerId="LiveId" clId="{41D0B81D-344C-44EE-97AD-BCFCEBC2975B}" dt="2024-11-07T04:31:37.396" v="2436" actId="14100"/>
          <ac:cxnSpMkLst>
            <pc:docMk/>
            <pc:sldMk cId="0" sldId="262"/>
            <ac:cxnSpMk id="9" creationId="{78CE322B-C50A-9005-9544-876587397017}"/>
          </ac:cxnSpMkLst>
        </pc:cxnChg>
      </pc:sldChg>
      <pc:sldChg chg="addSp delSp modSp add mod">
        <pc:chgData name="mohammed bilal" userId="18e43b8c7d4cabae" providerId="LiveId" clId="{41D0B81D-344C-44EE-97AD-BCFCEBC2975B}" dt="2024-11-09T13:02:43.864" v="4645" actId="14100"/>
        <pc:sldMkLst>
          <pc:docMk/>
          <pc:sldMk cId="2554283912" sldId="281"/>
        </pc:sldMkLst>
        <pc:spChg chg="del">
          <ac:chgData name="mohammed bilal" userId="18e43b8c7d4cabae" providerId="LiveId" clId="{41D0B81D-344C-44EE-97AD-BCFCEBC2975B}" dt="2024-11-07T04:45:23.447" v="2500" actId="478"/>
          <ac:spMkLst>
            <pc:docMk/>
            <pc:sldMk cId="2554283912" sldId="281"/>
            <ac:spMk id="3" creationId="{E20A6F5A-EEFD-C159-67C3-F47A33E69946}"/>
          </ac:spMkLst>
        </pc:spChg>
        <pc:spChg chg="mod">
          <ac:chgData name="mohammed bilal" userId="18e43b8c7d4cabae" providerId="LiveId" clId="{41D0B81D-344C-44EE-97AD-BCFCEBC2975B}" dt="2024-11-08T16:54:32.293" v="3318" actId="14100"/>
          <ac:spMkLst>
            <pc:docMk/>
            <pc:sldMk cId="2554283912" sldId="281"/>
            <ac:spMk id="4" creationId="{90D01833-70CB-1C35-D13F-9C43595622B2}"/>
          </ac:spMkLst>
        </pc:spChg>
        <pc:spChg chg="mod">
          <ac:chgData name="mohammed bilal" userId="18e43b8c7d4cabae" providerId="LiveId" clId="{41D0B81D-344C-44EE-97AD-BCFCEBC2975B}" dt="2024-11-08T16:53:10.563" v="3309" actId="1076"/>
          <ac:spMkLst>
            <pc:docMk/>
            <pc:sldMk cId="2554283912" sldId="281"/>
            <ac:spMk id="5" creationId="{41DECF86-85E4-6CCE-9901-5CF7031ABFF2}"/>
          </ac:spMkLst>
        </pc:spChg>
        <pc:spChg chg="add mod">
          <ac:chgData name="mohammed bilal" userId="18e43b8c7d4cabae" providerId="LiveId" clId="{41D0B81D-344C-44EE-97AD-BCFCEBC2975B}" dt="2024-11-09T11:15:39.274" v="4383" actId="113"/>
          <ac:spMkLst>
            <pc:docMk/>
            <pc:sldMk cId="2554283912" sldId="281"/>
            <ac:spMk id="7" creationId="{BE4F55A1-3F8D-A841-46D1-3F043A108081}"/>
          </ac:spMkLst>
        </pc:spChg>
        <pc:picChg chg="del">
          <ac:chgData name="mohammed bilal" userId="18e43b8c7d4cabae" providerId="LiveId" clId="{41D0B81D-344C-44EE-97AD-BCFCEBC2975B}" dt="2024-11-07T04:45:19.647" v="2499" actId="478"/>
          <ac:picMkLst>
            <pc:docMk/>
            <pc:sldMk cId="2554283912" sldId="281"/>
            <ac:picMk id="2" creationId="{33485B60-873B-C197-E5A2-04CD3CEB4AE5}"/>
          </ac:picMkLst>
        </pc:picChg>
        <pc:picChg chg="add mod">
          <ac:chgData name="mohammed bilal" userId="18e43b8c7d4cabae" providerId="LiveId" clId="{41D0B81D-344C-44EE-97AD-BCFCEBC2975B}" dt="2024-11-09T13:02:43.864" v="4645" actId="14100"/>
          <ac:picMkLst>
            <pc:docMk/>
            <pc:sldMk cId="2554283912" sldId="281"/>
            <ac:picMk id="3" creationId="{219F5B88-6C95-5004-B8CE-33FE2D600B15}"/>
          </ac:picMkLst>
        </pc:picChg>
      </pc:sldChg>
      <pc:sldChg chg="addSp delSp modSp mod setBg">
        <pc:chgData name="mohammed bilal" userId="18e43b8c7d4cabae" providerId="LiveId" clId="{41D0B81D-344C-44EE-97AD-BCFCEBC2975B}" dt="2024-11-08T17:37:17.273" v="3619" actId="1036"/>
        <pc:sldMkLst>
          <pc:docMk/>
          <pc:sldMk cId="2922288996" sldId="332"/>
        </pc:sldMkLst>
        <pc:spChg chg="mod">
          <ac:chgData name="mohammed bilal" userId="18e43b8c7d4cabae" providerId="LiveId" clId="{41D0B81D-344C-44EE-97AD-BCFCEBC2975B}" dt="2024-11-06T06:51:04.743" v="198" actId="20577"/>
          <ac:spMkLst>
            <pc:docMk/>
            <pc:sldMk cId="2922288996" sldId="332"/>
            <ac:spMk id="5" creationId="{553A0366-C25D-311D-66E7-DCBE540139F0}"/>
          </ac:spMkLst>
        </pc:spChg>
        <pc:spChg chg="add del mod">
          <ac:chgData name="mohammed bilal" userId="18e43b8c7d4cabae" providerId="LiveId" clId="{41D0B81D-344C-44EE-97AD-BCFCEBC2975B}" dt="2024-11-06T06:38:30.672" v="4" actId="26606"/>
          <ac:spMkLst>
            <pc:docMk/>
            <pc:sldMk cId="2922288996" sldId="332"/>
            <ac:spMk id="6" creationId="{82A5A660-F5C5-4908-C9AC-587DAF4C23E7}"/>
          </ac:spMkLst>
        </pc:spChg>
        <pc:spChg chg="add mod">
          <ac:chgData name="mohammed bilal" userId="18e43b8c7d4cabae" providerId="LiveId" clId="{41D0B81D-344C-44EE-97AD-BCFCEBC2975B}" dt="2024-11-06T06:53:28.707" v="232" actId="1076"/>
          <ac:spMkLst>
            <pc:docMk/>
            <pc:sldMk cId="2922288996" sldId="332"/>
            <ac:spMk id="7" creationId="{DA424F5E-C984-2739-1117-84DBA66D5577}"/>
          </ac:spMkLst>
        </pc:spChg>
        <pc:spChg chg="mod">
          <ac:chgData name="mohammed bilal" userId="18e43b8c7d4cabae" providerId="LiveId" clId="{41D0B81D-344C-44EE-97AD-BCFCEBC2975B}" dt="2024-11-06T06:53:41.991" v="233" actId="255"/>
          <ac:spMkLst>
            <pc:docMk/>
            <pc:sldMk cId="2922288996" sldId="332"/>
            <ac:spMk id="12" creationId="{9B6B560B-EFCF-00D8-A18A-576562449BF7}"/>
          </ac:spMkLst>
        </pc:spChg>
        <pc:spChg chg="add">
          <ac:chgData name="mohammed bilal" userId="18e43b8c7d4cabae" providerId="LiveId" clId="{41D0B81D-344C-44EE-97AD-BCFCEBC2975B}" dt="2024-11-06T06:38:30.672" v="4" actId="26606"/>
          <ac:spMkLst>
            <pc:docMk/>
            <pc:sldMk cId="2922288996" sldId="332"/>
            <ac:spMk id="21" creationId="{E49D7415-2F11-44C2-B6AA-13A25B6814B9}"/>
          </ac:spMkLst>
        </pc:spChg>
        <pc:picChg chg="add mod ord">
          <ac:chgData name="mohammed bilal" userId="18e43b8c7d4cabae" providerId="LiveId" clId="{41D0B81D-344C-44EE-97AD-BCFCEBC2975B}" dt="2024-11-08T17:37:17.273" v="3619" actId="1036"/>
          <ac:picMkLst>
            <pc:docMk/>
            <pc:sldMk cId="2922288996" sldId="332"/>
            <ac:picMk id="3" creationId="{6F5E90E6-B9FF-9F5D-7A98-20310E3E0D41}"/>
          </ac:picMkLst>
        </pc:picChg>
        <pc:picChg chg="del mod">
          <ac:chgData name="mohammed bilal" userId="18e43b8c7d4cabae" providerId="LiveId" clId="{41D0B81D-344C-44EE-97AD-BCFCEBC2975B}" dt="2024-11-06T06:38:20.540" v="3" actId="478"/>
          <ac:picMkLst>
            <pc:docMk/>
            <pc:sldMk cId="2922288996" sldId="332"/>
            <ac:picMk id="8" creationId="{975CC0D6-B1DF-FCDA-F41E-56F7EFA2D49B}"/>
          </ac:picMkLst>
        </pc:picChg>
        <pc:cxnChg chg="add">
          <ac:chgData name="mohammed bilal" userId="18e43b8c7d4cabae" providerId="LiveId" clId="{41D0B81D-344C-44EE-97AD-BCFCEBC2975B}" dt="2024-11-06T06:38:30.672" v="4" actId="26606"/>
          <ac:cxnSpMkLst>
            <pc:docMk/>
            <pc:sldMk cId="2922288996" sldId="332"/>
            <ac:cxnSpMk id="17" creationId="{F64F9B95-9045-48D2-B9F3-2927E98F54AA}"/>
          </ac:cxnSpMkLst>
        </pc:cxnChg>
        <pc:cxnChg chg="add">
          <ac:chgData name="mohammed bilal" userId="18e43b8c7d4cabae" providerId="LiveId" clId="{41D0B81D-344C-44EE-97AD-BCFCEBC2975B}" dt="2024-11-06T06:38:30.672" v="4" actId="26606"/>
          <ac:cxnSpMkLst>
            <pc:docMk/>
            <pc:sldMk cId="2922288996" sldId="332"/>
            <ac:cxnSpMk id="19" creationId="{085AA86F-6A4D-4BCB-A045-D992CDC2959B}"/>
          </ac:cxnSpMkLst>
        </pc:cxnChg>
        <pc:cxnChg chg="add">
          <ac:chgData name="mohammed bilal" userId="18e43b8c7d4cabae" providerId="LiveId" clId="{41D0B81D-344C-44EE-97AD-BCFCEBC2975B}" dt="2024-11-06T06:38:30.672" v="4" actId="26606"/>
          <ac:cxnSpMkLst>
            <pc:docMk/>
            <pc:sldMk cId="2922288996" sldId="332"/>
            <ac:cxnSpMk id="23" creationId="{511FC409-B3C2-4F68-865C-C5333D6F2710}"/>
          </ac:cxnSpMkLst>
        </pc:cxnChg>
        <pc:cxnChg chg="add">
          <ac:chgData name="mohammed bilal" userId="18e43b8c7d4cabae" providerId="LiveId" clId="{41D0B81D-344C-44EE-97AD-BCFCEBC2975B}" dt="2024-11-06T06:38:30.672" v="4" actId="26606"/>
          <ac:cxnSpMkLst>
            <pc:docMk/>
            <pc:sldMk cId="2922288996" sldId="332"/>
            <ac:cxnSpMk id="25" creationId="{B810270D-76A7-44B3-9746-7EDF5788602E}"/>
          </ac:cxnSpMkLst>
        </pc:cxnChg>
      </pc:sldChg>
      <pc:sldChg chg="addSp delSp modSp mod ord chgLayout">
        <pc:chgData name="mohammed bilal" userId="18e43b8c7d4cabae" providerId="LiveId" clId="{41D0B81D-344C-44EE-97AD-BCFCEBC2975B}" dt="2024-11-06T06:50:52.268" v="197" actId="1076"/>
        <pc:sldMkLst>
          <pc:docMk/>
          <pc:sldMk cId="918817140" sldId="333"/>
        </pc:sldMkLst>
        <pc:spChg chg="mod ord">
          <ac:chgData name="mohammed bilal" userId="18e43b8c7d4cabae" providerId="LiveId" clId="{41D0B81D-344C-44EE-97AD-BCFCEBC2975B}" dt="2024-11-06T06:41:19.484" v="76" actId="700"/>
          <ac:spMkLst>
            <pc:docMk/>
            <pc:sldMk cId="918817140" sldId="333"/>
            <ac:spMk id="2" creationId="{DA128192-0728-892D-258C-A8F14C65D606}"/>
          </ac:spMkLst>
        </pc:spChg>
        <pc:spChg chg="mod ord">
          <ac:chgData name="mohammed bilal" userId="18e43b8c7d4cabae" providerId="LiveId" clId="{41D0B81D-344C-44EE-97AD-BCFCEBC2975B}" dt="2024-11-06T06:50:14.719" v="194" actId="14100"/>
          <ac:spMkLst>
            <pc:docMk/>
            <pc:sldMk cId="918817140" sldId="333"/>
            <ac:spMk id="3" creationId="{408BEF5F-00BC-5BA7-C0E2-94A5C1FC0D29}"/>
          </ac:spMkLst>
        </pc:spChg>
        <pc:spChg chg="del mod">
          <ac:chgData name="mohammed bilal" userId="18e43b8c7d4cabae" providerId="LiveId" clId="{41D0B81D-344C-44EE-97AD-BCFCEBC2975B}" dt="2024-11-06T06:39:56.975" v="54" actId="478"/>
          <ac:spMkLst>
            <pc:docMk/>
            <pc:sldMk cId="918817140" sldId="333"/>
            <ac:spMk id="4" creationId="{2B7243AA-A570-5533-577C-6CF74FAD07DC}"/>
          </ac:spMkLst>
        </pc:spChg>
        <pc:spChg chg="add del mod">
          <ac:chgData name="mohammed bilal" userId="18e43b8c7d4cabae" providerId="LiveId" clId="{41D0B81D-344C-44EE-97AD-BCFCEBC2975B}" dt="2024-11-06T06:39:59.713" v="55" actId="478"/>
          <ac:spMkLst>
            <pc:docMk/>
            <pc:sldMk cId="918817140" sldId="333"/>
            <ac:spMk id="7" creationId="{877D2924-7C3A-B9B5-CA12-D32044FE17B5}"/>
          </ac:spMkLst>
        </pc:spChg>
        <pc:spChg chg="add del mod">
          <ac:chgData name="mohammed bilal" userId="18e43b8c7d4cabae" providerId="LiveId" clId="{41D0B81D-344C-44EE-97AD-BCFCEBC2975B}" dt="2024-11-06T06:40:21.453" v="60"/>
          <ac:spMkLst>
            <pc:docMk/>
            <pc:sldMk cId="918817140" sldId="333"/>
            <ac:spMk id="8" creationId="{C6E43097-7DB1-3BDC-F2C1-EDC65E9BB82C}"/>
          </ac:spMkLst>
        </pc:spChg>
        <pc:spChg chg="add del mod ord">
          <ac:chgData name="mohammed bilal" userId="18e43b8c7d4cabae" providerId="LiveId" clId="{41D0B81D-344C-44EE-97AD-BCFCEBC2975B}" dt="2024-11-06T06:41:22.808" v="77" actId="478"/>
          <ac:spMkLst>
            <pc:docMk/>
            <pc:sldMk cId="918817140" sldId="333"/>
            <ac:spMk id="9" creationId="{A793063C-52F3-F37C-D7E0-9215DC066B02}"/>
          </ac:spMkLst>
        </pc:spChg>
        <pc:spChg chg="add mod">
          <ac:chgData name="mohammed bilal" userId="18e43b8c7d4cabae" providerId="LiveId" clId="{41D0B81D-344C-44EE-97AD-BCFCEBC2975B}" dt="2024-11-06T06:50:42.656" v="195" actId="1076"/>
          <ac:spMkLst>
            <pc:docMk/>
            <pc:sldMk cId="918817140" sldId="333"/>
            <ac:spMk id="10" creationId="{63E6F5DF-5309-975B-8DAB-388A58C78689}"/>
          </ac:spMkLst>
        </pc:spChg>
        <pc:spChg chg="add del mod">
          <ac:chgData name="mohammed bilal" userId="18e43b8c7d4cabae" providerId="LiveId" clId="{41D0B81D-344C-44EE-97AD-BCFCEBC2975B}" dt="2024-11-06T06:44:10.116" v="151" actId="478"/>
          <ac:spMkLst>
            <pc:docMk/>
            <pc:sldMk cId="918817140" sldId="333"/>
            <ac:spMk id="11" creationId="{99EF2F6B-E615-47D8-9EFB-F9D6BA05587C}"/>
          </ac:spMkLst>
        </pc:spChg>
        <pc:spChg chg="add mod">
          <ac:chgData name="mohammed bilal" userId="18e43b8c7d4cabae" providerId="LiveId" clId="{41D0B81D-344C-44EE-97AD-BCFCEBC2975B}" dt="2024-11-06T06:50:52.268" v="197" actId="1076"/>
          <ac:spMkLst>
            <pc:docMk/>
            <pc:sldMk cId="918817140" sldId="333"/>
            <ac:spMk id="12" creationId="{429A5D10-5F8D-37B9-E303-35B82E3BB03B}"/>
          </ac:spMkLst>
        </pc:spChg>
        <pc:graphicFrameChg chg="mod modGraphic">
          <ac:chgData name="mohammed bilal" userId="18e43b8c7d4cabae" providerId="LiveId" clId="{41D0B81D-344C-44EE-97AD-BCFCEBC2975B}" dt="2024-11-06T06:50:48.222" v="196" actId="1076"/>
          <ac:graphicFrameMkLst>
            <pc:docMk/>
            <pc:sldMk cId="918817140" sldId="333"/>
            <ac:graphicFrameMk id="5" creationId="{24A512F4-5B16-E034-8A40-83D6C3481B46}"/>
          </ac:graphicFrameMkLst>
        </pc:graphicFrameChg>
        <pc:picChg chg="add mod">
          <ac:chgData name="mohammed bilal" userId="18e43b8c7d4cabae" providerId="LiveId" clId="{41D0B81D-344C-44EE-97AD-BCFCEBC2975B}" dt="2024-11-06T06:50:08.066" v="193" actId="14100"/>
          <ac:picMkLst>
            <pc:docMk/>
            <pc:sldMk cId="918817140" sldId="333"/>
            <ac:picMk id="14" creationId="{A2C9E30F-FB54-08F4-E95B-8F372DC6909D}"/>
          </ac:picMkLst>
        </pc:picChg>
      </pc:sldChg>
      <pc:sldChg chg="addSp delSp modSp mod">
        <pc:chgData name="mohammed bilal" userId="18e43b8c7d4cabae" providerId="LiveId" clId="{41D0B81D-344C-44EE-97AD-BCFCEBC2975B}" dt="2024-11-06T09:01:42.182" v="531" actId="1076"/>
        <pc:sldMkLst>
          <pc:docMk/>
          <pc:sldMk cId="3250560684" sldId="334"/>
        </pc:sldMkLst>
        <pc:spChg chg="add mod">
          <ac:chgData name="mohammed bilal" userId="18e43b8c7d4cabae" providerId="LiveId" clId="{41D0B81D-344C-44EE-97AD-BCFCEBC2975B}" dt="2024-11-06T09:01:18.256" v="529" actId="255"/>
          <ac:spMkLst>
            <pc:docMk/>
            <pc:sldMk cId="3250560684" sldId="334"/>
            <ac:spMk id="2" creationId="{62693122-8379-1188-ABA3-E93FD1B059A7}"/>
          </ac:spMkLst>
        </pc:spChg>
        <pc:spChg chg="add del mod">
          <ac:chgData name="mohammed bilal" userId="18e43b8c7d4cabae" providerId="LiveId" clId="{41D0B81D-344C-44EE-97AD-BCFCEBC2975B}" dt="2024-11-06T07:06:19.502" v="251" actId="478"/>
          <ac:spMkLst>
            <pc:docMk/>
            <pc:sldMk cId="3250560684" sldId="334"/>
            <ac:spMk id="3" creationId="{7FD73186-D506-6997-2F52-A08EE4773A84}"/>
          </ac:spMkLst>
        </pc:spChg>
        <pc:spChg chg="del mod">
          <ac:chgData name="mohammed bilal" userId="18e43b8c7d4cabae" providerId="LiveId" clId="{41D0B81D-344C-44EE-97AD-BCFCEBC2975B}" dt="2024-11-06T07:09:58.552" v="273" actId="478"/>
          <ac:spMkLst>
            <pc:docMk/>
            <pc:sldMk cId="3250560684" sldId="334"/>
            <ac:spMk id="8" creationId="{10417AF4-08C0-FC51-8823-C041945D63A4}"/>
          </ac:spMkLst>
        </pc:spChg>
        <pc:spChg chg="add del mod">
          <ac:chgData name="mohammed bilal" userId="18e43b8c7d4cabae" providerId="LiveId" clId="{41D0B81D-344C-44EE-97AD-BCFCEBC2975B}" dt="2024-11-06T07:10:02.115" v="274" actId="478"/>
          <ac:spMkLst>
            <pc:docMk/>
            <pc:sldMk cId="3250560684" sldId="334"/>
            <ac:spMk id="9" creationId="{2AD671FA-5EF9-E43E-4BCD-DD17D3ED374F}"/>
          </ac:spMkLst>
        </pc:spChg>
        <pc:spChg chg="add mod">
          <ac:chgData name="mohammed bilal" userId="18e43b8c7d4cabae" providerId="LiveId" clId="{41D0B81D-344C-44EE-97AD-BCFCEBC2975B}" dt="2024-11-06T09:01:30.987" v="530" actId="14100"/>
          <ac:spMkLst>
            <pc:docMk/>
            <pc:sldMk cId="3250560684" sldId="334"/>
            <ac:spMk id="10" creationId="{5C3FA660-232B-198D-CA6F-C08192C7E905}"/>
          </ac:spMkLst>
        </pc:spChg>
        <pc:picChg chg="del">
          <ac:chgData name="mohammed bilal" userId="18e43b8c7d4cabae" providerId="LiveId" clId="{41D0B81D-344C-44EE-97AD-BCFCEBC2975B}" dt="2024-11-06T07:06:16.842" v="250" actId="478"/>
          <ac:picMkLst>
            <pc:docMk/>
            <pc:sldMk cId="3250560684" sldId="334"/>
            <ac:picMk id="5" creationId="{91CDF817-5DD8-B6A6-422E-3161F6D60CCA}"/>
          </ac:picMkLst>
        </pc:picChg>
        <pc:picChg chg="add mod">
          <ac:chgData name="mohammed bilal" userId="18e43b8c7d4cabae" providerId="LiveId" clId="{41D0B81D-344C-44EE-97AD-BCFCEBC2975B}" dt="2024-11-06T09:01:42.182" v="531" actId="1076"/>
          <ac:picMkLst>
            <pc:docMk/>
            <pc:sldMk cId="3250560684" sldId="334"/>
            <ac:picMk id="6" creationId="{787B672C-EEFD-4DF9-9E54-3AE7D973A1AD}"/>
          </ac:picMkLst>
        </pc:picChg>
      </pc:sldChg>
      <pc:sldChg chg="addSp delSp modSp mod">
        <pc:chgData name="mohammed bilal" userId="18e43b8c7d4cabae" providerId="LiveId" clId="{41D0B81D-344C-44EE-97AD-BCFCEBC2975B}" dt="2024-11-08T17:37:42.965" v="3622" actId="113"/>
        <pc:sldMkLst>
          <pc:docMk/>
          <pc:sldMk cId="1889560571" sldId="336"/>
        </pc:sldMkLst>
        <pc:spChg chg="add del mod">
          <ac:chgData name="mohammed bilal" userId="18e43b8c7d4cabae" providerId="LiveId" clId="{41D0B81D-344C-44EE-97AD-BCFCEBC2975B}" dt="2024-11-06T09:01:58.272" v="533" actId="478"/>
          <ac:spMkLst>
            <pc:docMk/>
            <pc:sldMk cId="1889560571" sldId="336"/>
            <ac:spMk id="3" creationId="{3077C198-DD0F-7FC6-FEB2-39D18B26E1F7}"/>
          </ac:spMkLst>
        </pc:spChg>
        <pc:spChg chg="add del mod">
          <ac:chgData name="mohammed bilal" userId="18e43b8c7d4cabae" providerId="LiveId" clId="{41D0B81D-344C-44EE-97AD-BCFCEBC2975B}" dt="2024-11-06T09:02:06.533" v="535" actId="478"/>
          <ac:spMkLst>
            <pc:docMk/>
            <pc:sldMk cId="1889560571" sldId="336"/>
            <ac:spMk id="5" creationId="{C8D66CBE-BD3F-35BE-F433-443A811C922E}"/>
          </ac:spMkLst>
        </pc:spChg>
        <pc:spChg chg="add del mod">
          <ac:chgData name="mohammed bilal" userId="18e43b8c7d4cabae" providerId="LiveId" clId="{41D0B81D-344C-44EE-97AD-BCFCEBC2975B}" dt="2024-11-06T09:02:12.457" v="537" actId="478"/>
          <ac:spMkLst>
            <pc:docMk/>
            <pc:sldMk cId="1889560571" sldId="336"/>
            <ac:spMk id="7" creationId="{C077CAB0-2B7F-103C-5CB1-F08EA95B720E}"/>
          </ac:spMkLst>
        </pc:spChg>
        <pc:spChg chg="add mod">
          <ac:chgData name="mohammed bilal" userId="18e43b8c7d4cabae" providerId="LiveId" clId="{41D0B81D-344C-44EE-97AD-BCFCEBC2975B}" dt="2024-11-08T17:37:37.497" v="3620" actId="113"/>
          <ac:spMkLst>
            <pc:docMk/>
            <pc:sldMk cId="1889560571" sldId="336"/>
            <ac:spMk id="9" creationId="{C34CB9C3-D434-66B4-7794-809A1291E833}"/>
          </ac:spMkLst>
        </pc:spChg>
        <pc:spChg chg="del">
          <ac:chgData name="mohammed bilal" userId="18e43b8c7d4cabae" providerId="LiveId" clId="{41D0B81D-344C-44EE-97AD-BCFCEBC2975B}" dt="2024-11-06T09:02:03.088" v="534" actId="478"/>
          <ac:spMkLst>
            <pc:docMk/>
            <pc:sldMk cId="1889560571" sldId="336"/>
            <ac:spMk id="13" creationId="{2BF5439E-A994-3EE5-80B8-64D8C5A922E8}"/>
          </ac:spMkLst>
        </pc:spChg>
        <pc:spChg chg="del">
          <ac:chgData name="mohammed bilal" userId="18e43b8c7d4cabae" providerId="LiveId" clId="{41D0B81D-344C-44EE-97AD-BCFCEBC2975B}" dt="2024-11-06T09:02:10.187" v="536" actId="478"/>
          <ac:spMkLst>
            <pc:docMk/>
            <pc:sldMk cId="1889560571" sldId="336"/>
            <ac:spMk id="23" creationId="{D5FF0C52-0A5C-D2E2-6605-0DCC0E0DCE6C}"/>
          </ac:spMkLst>
        </pc:spChg>
        <pc:graphicFrameChg chg="add mod modGraphic">
          <ac:chgData name="mohammed bilal" userId="18e43b8c7d4cabae" providerId="LiveId" clId="{41D0B81D-344C-44EE-97AD-BCFCEBC2975B}" dt="2024-11-08T17:37:42.965" v="3622" actId="113"/>
          <ac:graphicFrameMkLst>
            <pc:docMk/>
            <pc:sldMk cId="1889560571" sldId="336"/>
            <ac:graphicFrameMk id="10" creationId="{A146945A-754D-82BE-9064-E4814524FA30}"/>
          </ac:graphicFrameMkLst>
        </pc:graphicFrameChg>
        <pc:picChg chg="del">
          <ac:chgData name="mohammed bilal" userId="18e43b8c7d4cabae" providerId="LiveId" clId="{41D0B81D-344C-44EE-97AD-BCFCEBC2975B}" dt="2024-11-06T09:01:56.161" v="532" actId="478"/>
          <ac:picMkLst>
            <pc:docMk/>
            <pc:sldMk cId="1889560571" sldId="336"/>
            <ac:picMk id="8" creationId="{D97472DC-8A80-1368-489B-875AC64FA5D8}"/>
          </ac:picMkLst>
        </pc:picChg>
      </pc:sldChg>
      <pc:sldChg chg="addSp delSp modSp mod">
        <pc:chgData name="mohammed bilal" userId="18e43b8c7d4cabae" providerId="LiveId" clId="{41D0B81D-344C-44EE-97AD-BCFCEBC2975B}" dt="2024-11-08T17:38:02.573" v="3625" actId="207"/>
        <pc:sldMkLst>
          <pc:docMk/>
          <pc:sldMk cId="1553300136" sldId="337"/>
        </pc:sldMkLst>
        <pc:spChg chg="del">
          <ac:chgData name="mohammed bilal" userId="18e43b8c7d4cabae" providerId="LiveId" clId="{41D0B81D-344C-44EE-97AD-BCFCEBC2975B}" dt="2024-11-06T09:07:04.797" v="547" actId="478"/>
          <ac:spMkLst>
            <pc:docMk/>
            <pc:sldMk cId="1553300136" sldId="337"/>
            <ac:spMk id="2" creationId="{2BF6C19A-30E3-001C-1A19-8812A6F8D8EC}"/>
          </ac:spMkLst>
        </pc:spChg>
        <pc:spChg chg="add del mod">
          <ac:chgData name="mohammed bilal" userId="18e43b8c7d4cabae" providerId="LiveId" clId="{41D0B81D-344C-44EE-97AD-BCFCEBC2975B}" dt="2024-11-06T09:07:08.259" v="548" actId="478"/>
          <ac:spMkLst>
            <pc:docMk/>
            <pc:sldMk cId="1553300136" sldId="337"/>
            <ac:spMk id="5" creationId="{D83104C7-E053-101C-C902-BD556081CE72}"/>
          </ac:spMkLst>
        </pc:spChg>
        <pc:spChg chg="del">
          <ac:chgData name="mohammed bilal" userId="18e43b8c7d4cabae" providerId="LiveId" clId="{41D0B81D-344C-44EE-97AD-BCFCEBC2975B}" dt="2024-11-06T09:07:10.052" v="549" actId="478"/>
          <ac:spMkLst>
            <pc:docMk/>
            <pc:sldMk cId="1553300136" sldId="337"/>
            <ac:spMk id="6" creationId="{5632A4BB-EBAC-A965-82D8-1198A802BA6C}"/>
          </ac:spMkLst>
        </pc:spChg>
        <pc:spChg chg="add del mod">
          <ac:chgData name="mohammed bilal" userId="18e43b8c7d4cabae" providerId="LiveId" clId="{41D0B81D-344C-44EE-97AD-BCFCEBC2975B}" dt="2024-11-06T09:07:11.403" v="550" actId="478"/>
          <ac:spMkLst>
            <pc:docMk/>
            <pc:sldMk cId="1553300136" sldId="337"/>
            <ac:spMk id="8" creationId="{20C9151A-9760-179F-F3D1-4C4DC584BD5A}"/>
          </ac:spMkLst>
        </pc:spChg>
        <pc:graphicFrameChg chg="add mod modGraphic">
          <ac:chgData name="mohammed bilal" userId="18e43b8c7d4cabae" providerId="LiveId" clId="{41D0B81D-344C-44EE-97AD-BCFCEBC2975B}" dt="2024-11-08T17:38:02.573" v="3625" actId="207"/>
          <ac:graphicFrameMkLst>
            <pc:docMk/>
            <pc:sldMk cId="1553300136" sldId="337"/>
            <ac:graphicFrameMk id="9" creationId="{CADF7E33-77C3-8727-661A-2D383A75BF28}"/>
          </ac:graphicFrameMkLst>
        </pc:graphicFrameChg>
      </pc:sldChg>
      <pc:sldChg chg="addSp delSp modSp mod setBg">
        <pc:chgData name="mohammed bilal" userId="18e43b8c7d4cabae" providerId="LiveId" clId="{41D0B81D-344C-44EE-97AD-BCFCEBC2975B}" dt="2024-11-08T17:38:24.262" v="3628" actId="1076"/>
        <pc:sldMkLst>
          <pc:docMk/>
          <pc:sldMk cId="209861386" sldId="338"/>
        </pc:sldMkLst>
        <pc:spChg chg="add del mod">
          <ac:chgData name="mohammed bilal" userId="18e43b8c7d4cabae" providerId="LiveId" clId="{41D0B81D-344C-44EE-97AD-BCFCEBC2975B}" dt="2024-11-06T09:09:43.310" v="566" actId="478"/>
          <ac:spMkLst>
            <pc:docMk/>
            <pc:sldMk cId="209861386" sldId="338"/>
            <ac:spMk id="3" creationId="{241E1AD6-C41F-44CC-2286-1D7CA07A541A}"/>
          </ac:spMkLst>
        </pc:spChg>
        <pc:spChg chg="del">
          <ac:chgData name="mohammed bilal" userId="18e43b8c7d4cabae" providerId="LiveId" clId="{41D0B81D-344C-44EE-97AD-BCFCEBC2975B}" dt="2024-11-06T09:09:40.838" v="565" actId="478"/>
          <ac:spMkLst>
            <pc:docMk/>
            <pc:sldMk cId="209861386" sldId="338"/>
            <ac:spMk id="4" creationId="{90E82A33-7ED3-A4A3-7E06-B568D6D134CD}"/>
          </ac:spMkLst>
        </pc:spChg>
        <pc:spChg chg="add mod">
          <ac:chgData name="mohammed bilal" userId="18e43b8c7d4cabae" providerId="LiveId" clId="{41D0B81D-344C-44EE-97AD-BCFCEBC2975B}" dt="2024-11-08T17:38:19.016" v="3627" actId="1076"/>
          <ac:spMkLst>
            <pc:docMk/>
            <pc:sldMk cId="209861386" sldId="338"/>
            <ac:spMk id="5" creationId="{049A5F11-9E41-EC6A-C19D-2EDA929869CE}"/>
          </ac:spMkLst>
        </pc:spChg>
        <pc:spChg chg="add del mod">
          <ac:chgData name="mohammed bilal" userId="18e43b8c7d4cabae" providerId="LiveId" clId="{41D0B81D-344C-44EE-97AD-BCFCEBC2975B}" dt="2024-11-08T17:38:24.262" v="3628" actId="1076"/>
          <ac:spMkLst>
            <pc:docMk/>
            <pc:sldMk cId="209861386" sldId="338"/>
            <ac:spMk id="6" creationId="{044A12AF-6D42-2F51-4258-BA041FC8741A}"/>
          </ac:spMkLst>
        </pc:spChg>
        <pc:spChg chg="add del mod">
          <ac:chgData name="mohammed bilal" userId="18e43b8c7d4cabae" providerId="LiveId" clId="{41D0B81D-344C-44EE-97AD-BCFCEBC2975B}" dt="2024-11-06T09:12:26.204" v="603" actId="478"/>
          <ac:spMkLst>
            <pc:docMk/>
            <pc:sldMk cId="209861386" sldId="338"/>
            <ac:spMk id="8" creationId="{7DAF052A-1B79-F1A3-5980-1C65623EAD4A}"/>
          </ac:spMkLst>
        </pc:spChg>
        <pc:spChg chg="del mod">
          <ac:chgData name="mohammed bilal" userId="18e43b8c7d4cabae" providerId="LiveId" clId="{41D0B81D-344C-44EE-97AD-BCFCEBC2975B}" dt="2024-11-06T09:10:09.226" v="573" actId="478"/>
          <ac:spMkLst>
            <pc:docMk/>
            <pc:sldMk cId="209861386" sldId="338"/>
            <ac:spMk id="9" creationId="{6777958E-E73E-C5A9-C0E3-3DD9808453DB}"/>
          </ac:spMkLst>
        </pc:spChg>
        <pc:spChg chg="add del">
          <ac:chgData name="mohammed bilal" userId="18e43b8c7d4cabae" providerId="LiveId" clId="{41D0B81D-344C-44EE-97AD-BCFCEBC2975B}" dt="2024-11-06T09:16:37.261" v="636" actId="26606"/>
          <ac:spMkLst>
            <pc:docMk/>
            <pc:sldMk cId="209861386" sldId="338"/>
            <ac:spMk id="20" creationId="{E49D7415-2F11-44C2-B6AA-13A25B6814B9}"/>
          </ac:spMkLst>
        </pc:spChg>
        <pc:spChg chg="add del">
          <ac:chgData name="mohammed bilal" userId="18e43b8c7d4cabae" providerId="LiveId" clId="{41D0B81D-344C-44EE-97AD-BCFCEBC2975B}" dt="2024-11-06T09:16:17.717" v="630" actId="26606"/>
          <ac:spMkLst>
            <pc:docMk/>
            <pc:sldMk cId="209861386" sldId="338"/>
            <ac:spMk id="33" creationId="{E49D7415-2F11-44C2-B6AA-13A25B6814B9}"/>
          </ac:spMkLst>
        </pc:spChg>
        <pc:spChg chg="add del">
          <ac:chgData name="mohammed bilal" userId="18e43b8c7d4cabae" providerId="LiveId" clId="{41D0B81D-344C-44EE-97AD-BCFCEBC2975B}" dt="2024-11-06T09:16:17.717" v="630" actId="26606"/>
          <ac:spMkLst>
            <pc:docMk/>
            <pc:sldMk cId="209861386" sldId="338"/>
            <ac:spMk id="34" creationId="{044A12AF-6D42-2F51-4258-BA041FC8741A}"/>
          </ac:spMkLst>
        </pc:spChg>
        <pc:spChg chg="add del">
          <ac:chgData name="mohammed bilal" userId="18e43b8c7d4cabae" providerId="LiveId" clId="{41D0B81D-344C-44EE-97AD-BCFCEBC2975B}" dt="2024-11-06T09:16:21.166" v="632" actId="26606"/>
          <ac:spMkLst>
            <pc:docMk/>
            <pc:sldMk cId="209861386" sldId="338"/>
            <ac:spMk id="39" creationId="{E49D7415-2F11-44C2-B6AA-13A25B6814B9}"/>
          </ac:spMkLst>
        </pc:spChg>
        <pc:spChg chg="add del">
          <ac:chgData name="mohammed bilal" userId="18e43b8c7d4cabae" providerId="LiveId" clId="{41D0B81D-344C-44EE-97AD-BCFCEBC2975B}" dt="2024-11-06T09:16:21.166" v="632" actId="26606"/>
          <ac:spMkLst>
            <pc:docMk/>
            <pc:sldMk cId="209861386" sldId="338"/>
            <ac:spMk id="40" creationId="{044A12AF-6D42-2F51-4258-BA041FC8741A}"/>
          </ac:spMkLst>
        </pc:spChg>
        <pc:spChg chg="add del">
          <ac:chgData name="mohammed bilal" userId="18e43b8c7d4cabae" providerId="LiveId" clId="{41D0B81D-344C-44EE-97AD-BCFCEBC2975B}" dt="2024-11-06T09:16:37.261" v="636" actId="26606"/>
          <ac:spMkLst>
            <pc:docMk/>
            <pc:sldMk cId="209861386" sldId="338"/>
            <ac:spMk id="45" creationId="{E49D7415-2F11-44C2-B6AA-13A25B6814B9}"/>
          </ac:spMkLst>
        </pc:spChg>
        <pc:graphicFrameChg chg="add del">
          <ac:chgData name="mohammed bilal" userId="18e43b8c7d4cabae" providerId="LiveId" clId="{41D0B81D-344C-44EE-97AD-BCFCEBC2975B}" dt="2024-11-06T09:16:03.780" v="622" actId="26606"/>
          <ac:graphicFrameMkLst>
            <pc:docMk/>
            <pc:sldMk cId="209861386" sldId="338"/>
            <ac:graphicFrameMk id="26" creationId="{DC3C50C3-EB03-C482-DC31-88CA21F92B53}"/>
          </ac:graphicFrameMkLst>
        </pc:graphicFrameChg>
        <pc:graphicFrameChg chg="add del">
          <ac:chgData name="mohammed bilal" userId="18e43b8c7d4cabae" providerId="LiveId" clId="{41D0B81D-344C-44EE-97AD-BCFCEBC2975B}" dt="2024-11-06T09:16:12.504" v="624" actId="26606"/>
          <ac:graphicFrameMkLst>
            <pc:docMk/>
            <pc:sldMk cId="209861386" sldId="338"/>
            <ac:graphicFrameMk id="28" creationId="{C5283449-4A91-9010-6D4D-E807C5BBA0F1}"/>
          </ac:graphicFrameMkLst>
        </pc:graphicFrameChg>
        <pc:graphicFrameChg chg="add del">
          <ac:chgData name="mohammed bilal" userId="18e43b8c7d4cabae" providerId="LiveId" clId="{41D0B81D-344C-44EE-97AD-BCFCEBC2975B}" dt="2024-11-06T09:16:13.279" v="626" actId="26606"/>
          <ac:graphicFrameMkLst>
            <pc:docMk/>
            <pc:sldMk cId="209861386" sldId="338"/>
            <ac:graphicFrameMk id="30" creationId="{41F6C3C5-8FAF-9579-EEF1-07E8742076F8}"/>
          </ac:graphicFrameMkLst>
        </pc:graphicFrameChg>
        <pc:graphicFrameChg chg="add del">
          <ac:chgData name="mohammed bilal" userId="18e43b8c7d4cabae" providerId="LiveId" clId="{41D0B81D-344C-44EE-97AD-BCFCEBC2975B}" dt="2024-11-06T09:16:16.782" v="628" actId="26606"/>
          <ac:graphicFrameMkLst>
            <pc:docMk/>
            <pc:sldMk cId="209861386" sldId="338"/>
            <ac:graphicFrameMk id="32" creationId="{0110075E-C940-901A-0AEA-46F6C039D649}"/>
          </ac:graphicFrameMkLst>
        </pc:graphicFrameChg>
        <pc:graphicFrameChg chg="add del mod">
          <ac:chgData name="mohammed bilal" userId="18e43b8c7d4cabae" providerId="LiveId" clId="{41D0B81D-344C-44EE-97AD-BCFCEBC2975B}" dt="2024-11-06T09:16:37.261" v="636" actId="26606"/>
          <ac:graphicFrameMkLst>
            <pc:docMk/>
            <pc:sldMk cId="209861386" sldId="338"/>
            <ac:graphicFrameMk id="48" creationId="{0110075E-C940-901A-0AEA-46F6C039D649}"/>
          </ac:graphicFrameMkLst>
        </pc:graphicFrameChg>
        <pc:picChg chg="add mod ord">
          <ac:chgData name="mohammed bilal" userId="18e43b8c7d4cabae" providerId="LiveId" clId="{41D0B81D-344C-44EE-97AD-BCFCEBC2975B}" dt="2024-11-06T09:16:21.166" v="632" actId="26606"/>
          <ac:picMkLst>
            <pc:docMk/>
            <pc:sldMk cId="209861386" sldId="338"/>
            <ac:picMk id="11" creationId="{0F42BF94-4D40-EA44-B068-82250024D95A}"/>
          </ac:picMkLst>
        </pc:picChg>
        <pc:picChg chg="del">
          <ac:chgData name="mohammed bilal" userId="18e43b8c7d4cabae" providerId="LiveId" clId="{41D0B81D-344C-44EE-97AD-BCFCEBC2975B}" dt="2024-11-06T09:12:23.148" v="602" actId="478"/>
          <ac:picMkLst>
            <pc:docMk/>
            <pc:sldMk cId="209861386" sldId="338"/>
            <ac:picMk id="14" creationId="{C87A0E87-E987-D779-B17A-3A89F2E6F373}"/>
          </ac:picMkLst>
        </pc:picChg>
        <pc:cxnChg chg="add del">
          <ac:chgData name="mohammed bilal" userId="18e43b8c7d4cabae" providerId="LiveId" clId="{41D0B81D-344C-44EE-97AD-BCFCEBC2975B}" dt="2024-11-06T09:16:37.261" v="636" actId="26606"/>
          <ac:cxnSpMkLst>
            <pc:docMk/>
            <pc:sldMk cId="209861386" sldId="338"/>
            <ac:cxnSpMk id="16" creationId="{F64F9B95-9045-48D2-B9F3-2927E98F54AA}"/>
          </ac:cxnSpMkLst>
        </pc:cxnChg>
        <pc:cxnChg chg="add del">
          <ac:chgData name="mohammed bilal" userId="18e43b8c7d4cabae" providerId="LiveId" clId="{41D0B81D-344C-44EE-97AD-BCFCEBC2975B}" dt="2024-11-06T09:16:37.261" v="636" actId="26606"/>
          <ac:cxnSpMkLst>
            <pc:docMk/>
            <pc:sldMk cId="209861386" sldId="338"/>
            <ac:cxnSpMk id="18" creationId="{085AA86F-6A4D-4BCB-A045-D992CDC2959B}"/>
          </ac:cxnSpMkLst>
        </pc:cxnChg>
        <pc:cxnChg chg="add del">
          <ac:chgData name="mohammed bilal" userId="18e43b8c7d4cabae" providerId="LiveId" clId="{41D0B81D-344C-44EE-97AD-BCFCEBC2975B}" dt="2024-11-06T09:16:37.261" v="636" actId="26606"/>
          <ac:cxnSpMkLst>
            <pc:docMk/>
            <pc:sldMk cId="209861386" sldId="338"/>
            <ac:cxnSpMk id="22" creationId="{511FC409-B3C2-4F68-865C-C5333D6F2710}"/>
          </ac:cxnSpMkLst>
        </pc:cxnChg>
        <pc:cxnChg chg="add del">
          <ac:chgData name="mohammed bilal" userId="18e43b8c7d4cabae" providerId="LiveId" clId="{41D0B81D-344C-44EE-97AD-BCFCEBC2975B}" dt="2024-11-06T09:16:37.261" v="636" actId="26606"/>
          <ac:cxnSpMkLst>
            <pc:docMk/>
            <pc:sldMk cId="209861386" sldId="338"/>
            <ac:cxnSpMk id="24" creationId="{B810270D-76A7-44B3-9746-7EDF5788602E}"/>
          </ac:cxnSpMkLst>
        </pc:cxnChg>
        <pc:cxnChg chg="add del">
          <ac:chgData name="mohammed bilal" userId="18e43b8c7d4cabae" providerId="LiveId" clId="{41D0B81D-344C-44EE-97AD-BCFCEBC2975B}" dt="2024-11-06T09:16:17.717" v="630" actId="26606"/>
          <ac:cxnSpMkLst>
            <pc:docMk/>
            <pc:sldMk cId="209861386" sldId="338"/>
            <ac:cxnSpMk id="29" creationId="{F64F9B95-9045-48D2-B9F3-2927E98F54AA}"/>
          </ac:cxnSpMkLst>
        </pc:cxnChg>
        <pc:cxnChg chg="add del">
          <ac:chgData name="mohammed bilal" userId="18e43b8c7d4cabae" providerId="LiveId" clId="{41D0B81D-344C-44EE-97AD-BCFCEBC2975B}" dt="2024-11-06T09:16:17.717" v="630" actId="26606"/>
          <ac:cxnSpMkLst>
            <pc:docMk/>
            <pc:sldMk cId="209861386" sldId="338"/>
            <ac:cxnSpMk id="31" creationId="{085AA86F-6A4D-4BCB-A045-D992CDC2959B}"/>
          </ac:cxnSpMkLst>
        </pc:cxnChg>
        <pc:cxnChg chg="add del">
          <ac:chgData name="mohammed bilal" userId="18e43b8c7d4cabae" providerId="LiveId" clId="{41D0B81D-344C-44EE-97AD-BCFCEBC2975B}" dt="2024-11-06T09:16:17.717" v="630" actId="26606"/>
          <ac:cxnSpMkLst>
            <pc:docMk/>
            <pc:sldMk cId="209861386" sldId="338"/>
            <ac:cxnSpMk id="35" creationId="{F2B951FD-94F7-E138-3EC2-A66A551D9137}"/>
          </ac:cxnSpMkLst>
        </pc:cxnChg>
        <pc:cxnChg chg="add del">
          <ac:chgData name="mohammed bilal" userId="18e43b8c7d4cabae" providerId="LiveId" clId="{41D0B81D-344C-44EE-97AD-BCFCEBC2975B}" dt="2024-11-06T09:16:21.166" v="632" actId="26606"/>
          <ac:cxnSpMkLst>
            <pc:docMk/>
            <pc:sldMk cId="209861386" sldId="338"/>
            <ac:cxnSpMk id="37" creationId="{F64F9B95-9045-48D2-B9F3-2927E98F54AA}"/>
          </ac:cxnSpMkLst>
        </pc:cxnChg>
        <pc:cxnChg chg="add del">
          <ac:chgData name="mohammed bilal" userId="18e43b8c7d4cabae" providerId="LiveId" clId="{41D0B81D-344C-44EE-97AD-BCFCEBC2975B}" dt="2024-11-06T09:16:21.166" v="632" actId="26606"/>
          <ac:cxnSpMkLst>
            <pc:docMk/>
            <pc:sldMk cId="209861386" sldId="338"/>
            <ac:cxnSpMk id="38" creationId="{085AA86F-6A4D-4BCB-A045-D992CDC2959B}"/>
          </ac:cxnSpMkLst>
        </pc:cxnChg>
        <pc:cxnChg chg="add del">
          <ac:chgData name="mohammed bilal" userId="18e43b8c7d4cabae" providerId="LiveId" clId="{41D0B81D-344C-44EE-97AD-BCFCEBC2975B}" dt="2024-11-06T09:16:21.166" v="632" actId="26606"/>
          <ac:cxnSpMkLst>
            <pc:docMk/>
            <pc:sldMk cId="209861386" sldId="338"/>
            <ac:cxnSpMk id="41" creationId="{D2E57F3D-33BE-4306-87E6-245763719516}"/>
          </ac:cxnSpMkLst>
        </pc:cxnChg>
        <pc:cxnChg chg="add del">
          <ac:chgData name="mohammed bilal" userId="18e43b8c7d4cabae" providerId="LiveId" clId="{41D0B81D-344C-44EE-97AD-BCFCEBC2975B}" dt="2024-11-06T09:16:37.261" v="636" actId="26606"/>
          <ac:cxnSpMkLst>
            <pc:docMk/>
            <pc:sldMk cId="209861386" sldId="338"/>
            <ac:cxnSpMk id="43" creationId="{F64F9B95-9045-48D2-B9F3-2927E98F54AA}"/>
          </ac:cxnSpMkLst>
        </pc:cxnChg>
        <pc:cxnChg chg="add del">
          <ac:chgData name="mohammed bilal" userId="18e43b8c7d4cabae" providerId="LiveId" clId="{41D0B81D-344C-44EE-97AD-BCFCEBC2975B}" dt="2024-11-06T09:16:37.261" v="636" actId="26606"/>
          <ac:cxnSpMkLst>
            <pc:docMk/>
            <pc:sldMk cId="209861386" sldId="338"/>
            <ac:cxnSpMk id="44" creationId="{085AA86F-6A4D-4BCB-A045-D992CDC2959B}"/>
          </ac:cxnSpMkLst>
        </pc:cxnChg>
        <pc:cxnChg chg="add del">
          <ac:chgData name="mohammed bilal" userId="18e43b8c7d4cabae" providerId="LiveId" clId="{41D0B81D-344C-44EE-97AD-BCFCEBC2975B}" dt="2024-11-06T09:16:37.261" v="636" actId="26606"/>
          <ac:cxnSpMkLst>
            <pc:docMk/>
            <pc:sldMk cId="209861386" sldId="338"/>
            <ac:cxnSpMk id="46" creationId="{511FC409-B3C2-4F68-865C-C5333D6F2710}"/>
          </ac:cxnSpMkLst>
        </pc:cxnChg>
        <pc:cxnChg chg="add del">
          <ac:chgData name="mohammed bilal" userId="18e43b8c7d4cabae" providerId="LiveId" clId="{41D0B81D-344C-44EE-97AD-BCFCEBC2975B}" dt="2024-11-06T09:16:37.261" v="636" actId="26606"/>
          <ac:cxnSpMkLst>
            <pc:docMk/>
            <pc:sldMk cId="209861386" sldId="338"/>
            <ac:cxnSpMk id="47" creationId="{B810270D-76A7-44B3-9746-7EDF5788602E}"/>
          </ac:cxnSpMkLst>
        </pc:cxnChg>
      </pc:sldChg>
      <pc:sldChg chg="addSp delSp modSp mod">
        <pc:chgData name="mohammed bilal" userId="18e43b8c7d4cabae" providerId="LiveId" clId="{41D0B81D-344C-44EE-97AD-BCFCEBC2975B}" dt="2024-11-09T10:09:01.344" v="3935" actId="207"/>
        <pc:sldMkLst>
          <pc:docMk/>
          <pc:sldMk cId="2656198574" sldId="339"/>
        </pc:sldMkLst>
        <pc:spChg chg="del">
          <ac:chgData name="mohammed bilal" userId="18e43b8c7d4cabae" providerId="LiveId" clId="{41D0B81D-344C-44EE-97AD-BCFCEBC2975B}" dt="2024-11-06T09:17:16.276" v="641" actId="478"/>
          <ac:spMkLst>
            <pc:docMk/>
            <pc:sldMk cId="2656198574" sldId="339"/>
            <ac:spMk id="2" creationId="{53F9FE95-42FD-9AB0-913D-DFE3A18AFAE9}"/>
          </ac:spMkLst>
        </pc:spChg>
        <pc:spChg chg="add mod ord">
          <ac:chgData name="mohammed bilal" userId="18e43b8c7d4cabae" providerId="LiveId" clId="{41D0B81D-344C-44EE-97AD-BCFCEBC2975B}" dt="2024-11-09T10:09:01.344" v="3935" actId="207"/>
          <ac:spMkLst>
            <pc:docMk/>
            <pc:sldMk cId="2656198574" sldId="339"/>
            <ac:spMk id="2" creationId="{9F25F65B-0242-84D5-74BB-5E724C1485B6}"/>
          </ac:spMkLst>
        </pc:spChg>
        <pc:spChg chg="del mod">
          <ac:chgData name="mohammed bilal" userId="18e43b8c7d4cabae" providerId="LiveId" clId="{41D0B81D-344C-44EE-97AD-BCFCEBC2975B}" dt="2024-11-06T09:17:13.186" v="639" actId="478"/>
          <ac:spMkLst>
            <pc:docMk/>
            <pc:sldMk cId="2656198574" sldId="339"/>
            <ac:spMk id="4" creationId="{85DD9D89-0B97-5577-308E-9F320E5DC495}"/>
          </ac:spMkLst>
        </pc:spChg>
        <pc:spChg chg="add del mod">
          <ac:chgData name="mohammed bilal" userId="18e43b8c7d4cabae" providerId="LiveId" clId="{41D0B81D-344C-44EE-97AD-BCFCEBC2975B}" dt="2024-11-06T09:17:14.019" v="640" actId="478"/>
          <ac:spMkLst>
            <pc:docMk/>
            <pc:sldMk cId="2656198574" sldId="339"/>
            <ac:spMk id="6" creationId="{FF30B7D3-A0D9-DD4E-1AD9-E51E663DBCFB}"/>
          </ac:spMkLst>
        </pc:spChg>
        <pc:spChg chg="del">
          <ac:chgData name="mohammed bilal" userId="18e43b8c7d4cabae" providerId="LiveId" clId="{41D0B81D-344C-44EE-97AD-BCFCEBC2975B}" dt="2024-11-06T09:17:19.621" v="643" actId="478"/>
          <ac:spMkLst>
            <pc:docMk/>
            <pc:sldMk cId="2656198574" sldId="339"/>
            <ac:spMk id="8" creationId="{A021E0D1-93E4-278F-190D-F92AD1861694}"/>
          </ac:spMkLst>
        </pc:spChg>
        <pc:spChg chg="add del mod">
          <ac:chgData name="mohammed bilal" userId="18e43b8c7d4cabae" providerId="LiveId" clId="{41D0B81D-344C-44EE-97AD-BCFCEBC2975B}" dt="2024-11-06T09:17:17.107" v="642" actId="478"/>
          <ac:spMkLst>
            <pc:docMk/>
            <pc:sldMk cId="2656198574" sldId="339"/>
            <ac:spMk id="9" creationId="{FD15780A-B8F7-830F-D1F4-537918684C8D}"/>
          </ac:spMkLst>
        </pc:spChg>
        <pc:spChg chg="add del mod">
          <ac:chgData name="mohammed bilal" userId="18e43b8c7d4cabae" providerId="LiveId" clId="{41D0B81D-344C-44EE-97AD-BCFCEBC2975B}" dt="2024-11-06T09:17:20.590" v="644" actId="478"/>
          <ac:spMkLst>
            <pc:docMk/>
            <pc:sldMk cId="2656198574" sldId="339"/>
            <ac:spMk id="11" creationId="{3D7342FE-C31F-65EB-5DBB-C787F19D6CB2}"/>
          </ac:spMkLst>
        </pc:spChg>
        <pc:spChg chg="add mod">
          <ac:chgData name="mohammed bilal" userId="18e43b8c7d4cabae" providerId="LiveId" clId="{41D0B81D-344C-44EE-97AD-BCFCEBC2975B}" dt="2024-11-09T10:08:43.421" v="3933" actId="1076"/>
          <ac:spMkLst>
            <pc:docMk/>
            <pc:sldMk cId="2656198574" sldId="339"/>
            <ac:spMk id="12" creationId="{53127F30-0990-4B97-2B7B-92D99E7774A7}"/>
          </ac:spMkLst>
        </pc:spChg>
      </pc:sldChg>
      <pc:sldChg chg="addSp delSp modSp mod chgLayout">
        <pc:chgData name="mohammed bilal" userId="18e43b8c7d4cabae" providerId="LiveId" clId="{41D0B81D-344C-44EE-97AD-BCFCEBC2975B}" dt="2024-11-08T17:38:48.996" v="3631" actId="113"/>
        <pc:sldMkLst>
          <pc:docMk/>
          <pc:sldMk cId="1475236966" sldId="340"/>
        </pc:sldMkLst>
        <pc:spChg chg="del">
          <ac:chgData name="mohammed bilal" userId="18e43b8c7d4cabae" providerId="LiveId" clId="{41D0B81D-344C-44EE-97AD-BCFCEBC2975B}" dt="2024-11-06T09:33:31.558" v="723" actId="478"/>
          <ac:spMkLst>
            <pc:docMk/>
            <pc:sldMk cId="1475236966" sldId="340"/>
            <ac:spMk id="2" creationId="{5B56E1DE-D988-960C-DAB5-9F76114BF8AF}"/>
          </ac:spMkLst>
        </pc:spChg>
        <pc:spChg chg="mod ord">
          <ac:chgData name="mohammed bilal" userId="18e43b8c7d4cabae" providerId="LiveId" clId="{41D0B81D-344C-44EE-97AD-BCFCEBC2975B}" dt="2024-11-06T09:42:37.444" v="778" actId="700"/>
          <ac:spMkLst>
            <pc:docMk/>
            <pc:sldMk cId="1475236966" sldId="340"/>
            <ac:spMk id="3" creationId="{522643B0-B668-8150-0AAC-AFA1C43109DF}"/>
          </ac:spMkLst>
        </pc:spChg>
        <pc:spChg chg="add del mod">
          <ac:chgData name="mohammed bilal" userId="18e43b8c7d4cabae" providerId="LiveId" clId="{41D0B81D-344C-44EE-97AD-BCFCEBC2975B}" dt="2024-11-06T09:33:34.249" v="724" actId="478"/>
          <ac:spMkLst>
            <pc:docMk/>
            <pc:sldMk cId="1475236966" sldId="340"/>
            <ac:spMk id="5" creationId="{AA09B432-28FF-3024-48B3-BAE8E6DDDC6B}"/>
          </ac:spMkLst>
        </pc:spChg>
        <pc:spChg chg="add del mod">
          <ac:chgData name="mohammed bilal" userId="18e43b8c7d4cabae" providerId="LiveId" clId="{41D0B81D-344C-44EE-97AD-BCFCEBC2975B}" dt="2024-11-06T09:33:39.102" v="726" actId="478"/>
          <ac:spMkLst>
            <pc:docMk/>
            <pc:sldMk cId="1475236966" sldId="340"/>
            <ac:spMk id="7" creationId="{836DA6D1-A1A6-8009-A373-D6E490A1AC20}"/>
          </ac:spMkLst>
        </pc:spChg>
        <pc:spChg chg="del">
          <ac:chgData name="mohammed bilal" userId="18e43b8c7d4cabae" providerId="LiveId" clId="{41D0B81D-344C-44EE-97AD-BCFCEBC2975B}" dt="2024-11-06T09:33:37.783" v="725" actId="478"/>
          <ac:spMkLst>
            <pc:docMk/>
            <pc:sldMk cId="1475236966" sldId="340"/>
            <ac:spMk id="8" creationId="{6B4A257E-4735-6F03-8A06-72A76A187FFA}"/>
          </ac:spMkLst>
        </pc:spChg>
        <pc:spChg chg="add del mod">
          <ac:chgData name="mohammed bilal" userId="18e43b8c7d4cabae" providerId="LiveId" clId="{41D0B81D-344C-44EE-97AD-BCFCEBC2975B}" dt="2024-11-06T09:33:44.523" v="728" actId="478"/>
          <ac:spMkLst>
            <pc:docMk/>
            <pc:sldMk cId="1475236966" sldId="340"/>
            <ac:spMk id="10" creationId="{74CED4F3-F604-4ADA-BCF6-FBFC0B3EC792}"/>
          </ac:spMkLst>
        </pc:spChg>
        <pc:spChg chg="add mod">
          <ac:chgData name="mohammed bilal" userId="18e43b8c7d4cabae" providerId="LiveId" clId="{41D0B81D-344C-44EE-97AD-BCFCEBC2975B}" dt="2024-11-08T17:38:44.647" v="3629" actId="113"/>
          <ac:spMkLst>
            <pc:docMk/>
            <pc:sldMk cId="1475236966" sldId="340"/>
            <ac:spMk id="12" creationId="{2FD62DEB-F2B4-8B9A-BB0F-46E115B1F483}"/>
          </ac:spMkLst>
        </pc:spChg>
        <pc:spChg chg="del">
          <ac:chgData name="mohammed bilal" userId="18e43b8c7d4cabae" providerId="LiveId" clId="{41D0B81D-344C-44EE-97AD-BCFCEBC2975B}" dt="2024-11-06T09:33:42.137" v="727" actId="478"/>
          <ac:spMkLst>
            <pc:docMk/>
            <pc:sldMk cId="1475236966" sldId="340"/>
            <ac:spMk id="13" creationId="{2EBEEF04-935C-A06F-62F6-BCFF0B291A24}"/>
          </ac:spMkLst>
        </pc:spChg>
        <pc:spChg chg="add del mod ord">
          <ac:chgData name="mohammed bilal" userId="18e43b8c7d4cabae" providerId="LiveId" clId="{41D0B81D-344C-44EE-97AD-BCFCEBC2975B}" dt="2024-11-06T09:42:37.444" v="778" actId="700"/>
          <ac:spMkLst>
            <pc:docMk/>
            <pc:sldMk cId="1475236966" sldId="340"/>
            <ac:spMk id="14" creationId="{4D61EE55-FA43-80FF-B3FA-60E2473B22B9}"/>
          </ac:spMkLst>
        </pc:spChg>
        <pc:spChg chg="add del mod ord">
          <ac:chgData name="mohammed bilal" userId="18e43b8c7d4cabae" providerId="LiveId" clId="{41D0B81D-344C-44EE-97AD-BCFCEBC2975B}" dt="2024-11-06T09:42:37.444" v="778" actId="700"/>
          <ac:spMkLst>
            <pc:docMk/>
            <pc:sldMk cId="1475236966" sldId="340"/>
            <ac:spMk id="15" creationId="{0370B345-C715-5370-FCAF-66946481882D}"/>
          </ac:spMkLst>
        </pc:spChg>
        <pc:graphicFrameChg chg="add del mod modGraphic">
          <ac:chgData name="mohammed bilal" userId="18e43b8c7d4cabae" providerId="LiveId" clId="{41D0B81D-344C-44EE-97AD-BCFCEBC2975B}" dt="2024-11-08T17:38:48.996" v="3631" actId="113"/>
          <ac:graphicFrameMkLst>
            <pc:docMk/>
            <pc:sldMk cId="1475236966" sldId="340"/>
            <ac:graphicFrameMk id="11" creationId="{20A22DE5-C27A-AF0F-0375-57CC9C885D51}"/>
          </ac:graphicFrameMkLst>
        </pc:graphicFrameChg>
      </pc:sldChg>
      <pc:sldChg chg="addSp delSp modSp mod">
        <pc:chgData name="mohammed bilal" userId="18e43b8c7d4cabae" providerId="LiveId" clId="{41D0B81D-344C-44EE-97AD-BCFCEBC2975B}" dt="2024-11-08T17:39:06.742" v="3634" actId="113"/>
        <pc:sldMkLst>
          <pc:docMk/>
          <pc:sldMk cId="3153150231" sldId="341"/>
        </pc:sldMkLst>
        <pc:spChg chg="add del mod">
          <ac:chgData name="mohammed bilal" userId="18e43b8c7d4cabae" providerId="LiveId" clId="{41D0B81D-344C-44EE-97AD-BCFCEBC2975B}" dt="2024-11-06T09:42:55.243" v="781" actId="478"/>
          <ac:spMkLst>
            <pc:docMk/>
            <pc:sldMk cId="3153150231" sldId="341"/>
            <ac:spMk id="3" creationId="{046ABDD7-FA36-7D75-144B-07CE62BDC698}"/>
          </ac:spMkLst>
        </pc:spChg>
        <pc:spChg chg="del">
          <ac:chgData name="mohammed bilal" userId="18e43b8c7d4cabae" providerId="LiveId" clId="{41D0B81D-344C-44EE-97AD-BCFCEBC2975B}" dt="2024-11-06T09:43:03.241" v="784" actId="478"/>
          <ac:spMkLst>
            <pc:docMk/>
            <pc:sldMk cId="3153150231" sldId="341"/>
            <ac:spMk id="5" creationId="{5A4025A9-7726-7F83-4A59-6CF84E4B9001}"/>
          </ac:spMkLst>
        </pc:spChg>
        <pc:spChg chg="add del mod">
          <ac:chgData name="mohammed bilal" userId="18e43b8c7d4cabae" providerId="LiveId" clId="{41D0B81D-344C-44EE-97AD-BCFCEBC2975B}" dt="2024-11-06T09:43:00.422" v="783" actId="478"/>
          <ac:spMkLst>
            <pc:docMk/>
            <pc:sldMk cId="3153150231" sldId="341"/>
            <ac:spMk id="6" creationId="{EED2D752-0464-60B4-C57A-FC0E6F86CC4E}"/>
          </ac:spMkLst>
        </pc:spChg>
        <pc:spChg chg="del">
          <ac:chgData name="mohammed bilal" userId="18e43b8c7d4cabae" providerId="LiveId" clId="{41D0B81D-344C-44EE-97AD-BCFCEBC2975B}" dt="2024-11-06T09:42:58.691" v="782" actId="478"/>
          <ac:spMkLst>
            <pc:docMk/>
            <pc:sldMk cId="3153150231" sldId="341"/>
            <ac:spMk id="7" creationId="{C7D1EAF7-58DB-398E-A0A7-0514B6F3301A}"/>
          </ac:spMkLst>
        </pc:spChg>
        <pc:spChg chg="add del mod">
          <ac:chgData name="mohammed bilal" userId="18e43b8c7d4cabae" providerId="LiveId" clId="{41D0B81D-344C-44EE-97AD-BCFCEBC2975B}" dt="2024-11-06T09:43:04.329" v="785" actId="478"/>
          <ac:spMkLst>
            <pc:docMk/>
            <pc:sldMk cId="3153150231" sldId="341"/>
            <ac:spMk id="10" creationId="{5EF514D1-2D4D-45CE-C52F-D5B21B264CDE}"/>
          </ac:spMkLst>
        </pc:spChg>
        <pc:spChg chg="add del">
          <ac:chgData name="mohammed bilal" userId="18e43b8c7d4cabae" providerId="LiveId" clId="{41D0B81D-344C-44EE-97AD-BCFCEBC2975B}" dt="2024-11-06T09:43:12.392" v="787" actId="478"/>
          <ac:spMkLst>
            <pc:docMk/>
            <pc:sldMk cId="3153150231" sldId="341"/>
            <ac:spMk id="12" creationId="{9B601A79-AEEA-2963-048E-2FF88FBADBBF}"/>
          </ac:spMkLst>
        </pc:spChg>
        <pc:graphicFrameChg chg="add mod modGraphic">
          <ac:chgData name="mohammed bilal" userId="18e43b8c7d4cabae" providerId="LiveId" clId="{41D0B81D-344C-44EE-97AD-BCFCEBC2975B}" dt="2024-11-08T17:38:58.758" v="3633" actId="113"/>
          <ac:graphicFrameMkLst>
            <pc:docMk/>
            <pc:sldMk cId="3153150231" sldId="341"/>
            <ac:graphicFrameMk id="13" creationId="{E9E9DD0F-1C42-19CC-EDBE-9B37518C7856}"/>
          </ac:graphicFrameMkLst>
        </pc:graphicFrameChg>
        <pc:graphicFrameChg chg="add mod modGraphic">
          <ac:chgData name="mohammed bilal" userId="18e43b8c7d4cabae" providerId="LiveId" clId="{41D0B81D-344C-44EE-97AD-BCFCEBC2975B}" dt="2024-11-08T17:39:06.742" v="3634" actId="113"/>
          <ac:graphicFrameMkLst>
            <pc:docMk/>
            <pc:sldMk cId="3153150231" sldId="341"/>
            <ac:graphicFrameMk id="14" creationId="{BBE79F1B-6F30-230F-243F-80D8820FA055}"/>
          </ac:graphicFrameMkLst>
        </pc:graphicFrameChg>
        <pc:picChg chg="del">
          <ac:chgData name="mohammed bilal" userId="18e43b8c7d4cabae" providerId="LiveId" clId="{41D0B81D-344C-44EE-97AD-BCFCEBC2975B}" dt="2024-11-06T09:42:54.031" v="780" actId="478"/>
          <ac:picMkLst>
            <pc:docMk/>
            <pc:sldMk cId="3153150231" sldId="341"/>
            <ac:picMk id="8" creationId="{4AA23396-D2B1-1CF5-8AD7-3F6BEDAE92D1}"/>
          </ac:picMkLst>
        </pc:picChg>
      </pc:sldChg>
      <pc:sldChg chg="addSp delSp modSp mod setBg setClrOvrMap">
        <pc:chgData name="mohammed bilal" userId="18e43b8c7d4cabae" providerId="LiveId" clId="{41D0B81D-344C-44EE-97AD-BCFCEBC2975B}" dt="2024-11-06T10:00:29.341" v="833" actId="1076"/>
        <pc:sldMkLst>
          <pc:docMk/>
          <pc:sldMk cId="1803119532" sldId="342"/>
        </pc:sldMkLst>
        <pc:spChg chg="add del mod">
          <ac:chgData name="mohammed bilal" userId="18e43b8c7d4cabae" providerId="LiveId" clId="{41D0B81D-344C-44EE-97AD-BCFCEBC2975B}" dt="2024-11-06T09:49:29.879" v="810" actId="478"/>
          <ac:spMkLst>
            <pc:docMk/>
            <pc:sldMk cId="1803119532" sldId="342"/>
            <ac:spMk id="3" creationId="{9DD8B184-8AA8-BD1A-9E12-6C9536D00429}"/>
          </ac:spMkLst>
        </pc:spChg>
        <pc:spChg chg="del">
          <ac:chgData name="mohammed bilal" userId="18e43b8c7d4cabae" providerId="LiveId" clId="{41D0B81D-344C-44EE-97AD-BCFCEBC2975B}" dt="2024-11-06T09:49:27.437" v="809" actId="478"/>
          <ac:spMkLst>
            <pc:docMk/>
            <pc:sldMk cId="1803119532" sldId="342"/>
            <ac:spMk id="4" creationId="{78EDD0FE-CB9F-D325-2903-8DC746DE6164}"/>
          </ac:spMkLst>
        </pc:spChg>
        <pc:spChg chg="del mod ord">
          <ac:chgData name="mohammed bilal" userId="18e43b8c7d4cabae" providerId="LiveId" clId="{41D0B81D-344C-44EE-97AD-BCFCEBC2975B}" dt="2024-11-06T10:00:06.952" v="831" actId="478"/>
          <ac:spMkLst>
            <pc:docMk/>
            <pc:sldMk cId="1803119532" sldId="342"/>
            <ac:spMk id="5" creationId="{D338FAA4-A6F5-934B-4912-1EDAEE5E8855}"/>
          </ac:spMkLst>
        </pc:spChg>
        <pc:spChg chg="add mod ord">
          <ac:chgData name="mohammed bilal" userId="18e43b8c7d4cabae" providerId="LiveId" clId="{41D0B81D-344C-44EE-97AD-BCFCEBC2975B}" dt="2024-11-06T10:00:29.341" v="833" actId="1076"/>
          <ac:spMkLst>
            <pc:docMk/>
            <pc:sldMk cId="1803119532" sldId="342"/>
            <ac:spMk id="7" creationId="{11E30B14-E471-5A25-E4E2-E53B17F9898C}"/>
          </ac:spMkLst>
        </pc:spChg>
        <pc:spChg chg="add del mod">
          <ac:chgData name="mohammed bilal" userId="18e43b8c7d4cabae" providerId="LiveId" clId="{41D0B81D-344C-44EE-97AD-BCFCEBC2975B}" dt="2024-11-06T09:49:47.741" v="816" actId="478"/>
          <ac:spMkLst>
            <pc:docMk/>
            <pc:sldMk cId="1803119532" sldId="342"/>
            <ac:spMk id="9" creationId="{0560ECAB-BF1F-8607-7B0B-442ED33BA50D}"/>
          </ac:spMkLst>
        </pc:spChg>
        <pc:spChg chg="del">
          <ac:chgData name="mohammed bilal" userId="18e43b8c7d4cabae" providerId="LiveId" clId="{41D0B81D-344C-44EE-97AD-BCFCEBC2975B}" dt="2024-11-06T09:49:50.747" v="817" actId="478"/>
          <ac:spMkLst>
            <pc:docMk/>
            <pc:sldMk cId="1803119532" sldId="342"/>
            <ac:spMk id="10" creationId="{C70E077E-50F0-48B5-6482-2D14598CB2DD}"/>
          </ac:spMkLst>
        </pc:spChg>
        <pc:spChg chg="add del mod">
          <ac:chgData name="mohammed bilal" userId="18e43b8c7d4cabae" providerId="LiveId" clId="{41D0B81D-344C-44EE-97AD-BCFCEBC2975B}" dt="2024-11-06T09:49:52.335" v="818" actId="478"/>
          <ac:spMkLst>
            <pc:docMk/>
            <pc:sldMk cId="1803119532" sldId="342"/>
            <ac:spMk id="12" creationId="{A1B0284A-889B-A024-7A54-D7F631F5EE74}"/>
          </ac:spMkLst>
        </pc:spChg>
        <pc:spChg chg="add del">
          <ac:chgData name="mohammed bilal" userId="18e43b8c7d4cabae" providerId="LiveId" clId="{41D0B81D-344C-44EE-97AD-BCFCEBC2975B}" dt="2024-11-06T09:59:09.543" v="823" actId="26606"/>
          <ac:spMkLst>
            <pc:docMk/>
            <pc:sldMk cId="1803119532" sldId="342"/>
            <ac:spMk id="23" creationId="{33E93247-6229-44AB-A550-739E971E690B}"/>
          </ac:spMkLst>
        </pc:spChg>
        <pc:spChg chg="add del">
          <ac:chgData name="mohammed bilal" userId="18e43b8c7d4cabae" providerId="LiveId" clId="{41D0B81D-344C-44EE-97AD-BCFCEBC2975B}" dt="2024-11-06T09:59:14.827" v="825" actId="26606"/>
          <ac:spMkLst>
            <pc:docMk/>
            <pc:sldMk cId="1803119532" sldId="342"/>
            <ac:spMk id="31" creationId="{33E93247-6229-44AB-A550-739E971E690B}"/>
          </ac:spMkLst>
        </pc:spChg>
        <pc:spChg chg="add del">
          <ac:chgData name="mohammed bilal" userId="18e43b8c7d4cabae" providerId="LiveId" clId="{41D0B81D-344C-44EE-97AD-BCFCEBC2975B}" dt="2024-11-06T09:59:18.714" v="827" actId="26606"/>
          <ac:spMkLst>
            <pc:docMk/>
            <pc:sldMk cId="1803119532" sldId="342"/>
            <ac:spMk id="36" creationId="{33E93247-6229-44AB-A550-739E971E690B}"/>
          </ac:spMkLst>
        </pc:spChg>
        <pc:spChg chg="add del">
          <ac:chgData name="mohammed bilal" userId="18e43b8c7d4cabae" providerId="LiveId" clId="{41D0B81D-344C-44EE-97AD-BCFCEBC2975B}" dt="2024-11-06T09:59:18.714" v="827" actId="26606"/>
          <ac:spMkLst>
            <pc:docMk/>
            <pc:sldMk cId="1803119532" sldId="342"/>
            <ac:spMk id="37" creationId="{BC30665E-D592-446F-98EB-15F172A22697}"/>
          </ac:spMkLst>
        </pc:spChg>
        <pc:spChg chg="add">
          <ac:chgData name="mohammed bilal" userId="18e43b8c7d4cabae" providerId="LiveId" clId="{41D0B81D-344C-44EE-97AD-BCFCEBC2975B}" dt="2024-11-06T09:59:18.737" v="828" actId="26606"/>
          <ac:spMkLst>
            <pc:docMk/>
            <pc:sldMk cId="1803119532" sldId="342"/>
            <ac:spMk id="42" creationId="{33E93247-6229-44AB-A550-739E971E690B}"/>
          </ac:spMkLst>
        </pc:spChg>
        <pc:graphicFrameChg chg="del">
          <ac:chgData name="mohammed bilal" userId="18e43b8c7d4cabae" providerId="LiveId" clId="{41D0B81D-344C-44EE-97AD-BCFCEBC2975B}" dt="2024-11-06T09:49:45.164" v="815" actId="478"/>
          <ac:graphicFrameMkLst>
            <pc:docMk/>
            <pc:sldMk cId="1803119532" sldId="342"/>
            <ac:graphicFrameMk id="6" creationId="{CDFEEA81-FFBA-2786-FB16-56C8D12A3D88}"/>
          </ac:graphicFrameMkLst>
        </pc:graphicFrameChg>
        <pc:picChg chg="add mod">
          <ac:chgData name="mohammed bilal" userId="18e43b8c7d4cabae" providerId="LiveId" clId="{41D0B81D-344C-44EE-97AD-BCFCEBC2975B}" dt="2024-11-06T09:59:34.669" v="830" actId="1076"/>
          <ac:picMkLst>
            <pc:docMk/>
            <pc:sldMk cId="1803119532" sldId="342"/>
            <ac:picMk id="14" creationId="{B04071EB-A404-2A3A-F568-C7DB98C1452D}"/>
          </ac:picMkLst>
        </pc:picChg>
        <pc:cxnChg chg="add del">
          <ac:chgData name="mohammed bilal" userId="18e43b8c7d4cabae" providerId="LiveId" clId="{41D0B81D-344C-44EE-97AD-BCFCEBC2975B}" dt="2024-11-06T09:59:09.543" v="823" actId="26606"/>
          <ac:cxnSpMkLst>
            <pc:docMk/>
            <pc:sldMk cId="1803119532" sldId="342"/>
            <ac:cxnSpMk id="19" creationId="{F64F9B95-9045-48D2-B9F3-2927E98F54AA}"/>
          </ac:cxnSpMkLst>
        </pc:cxnChg>
        <pc:cxnChg chg="add del">
          <ac:chgData name="mohammed bilal" userId="18e43b8c7d4cabae" providerId="LiveId" clId="{41D0B81D-344C-44EE-97AD-BCFCEBC2975B}" dt="2024-11-06T09:59:09.543" v="823" actId="26606"/>
          <ac:cxnSpMkLst>
            <pc:docMk/>
            <pc:sldMk cId="1803119532" sldId="342"/>
            <ac:cxnSpMk id="21" creationId="{085AA86F-6A4D-4BCB-A045-D992CDC2959B}"/>
          </ac:cxnSpMkLst>
        </pc:cxnChg>
        <pc:cxnChg chg="add del">
          <ac:chgData name="mohammed bilal" userId="18e43b8c7d4cabae" providerId="LiveId" clId="{41D0B81D-344C-44EE-97AD-BCFCEBC2975B}" dt="2024-11-06T09:59:09.543" v="823" actId="26606"/>
          <ac:cxnSpMkLst>
            <pc:docMk/>
            <pc:sldMk cId="1803119532" sldId="342"/>
            <ac:cxnSpMk id="25" creationId="{EE2E603F-4A95-4FE8-BB06-211DFD75DBEF}"/>
          </ac:cxnSpMkLst>
        </pc:cxnChg>
        <pc:cxnChg chg="add del">
          <ac:chgData name="mohammed bilal" userId="18e43b8c7d4cabae" providerId="LiveId" clId="{41D0B81D-344C-44EE-97AD-BCFCEBC2975B}" dt="2024-11-06T09:59:09.543" v="823" actId="26606"/>
          <ac:cxnSpMkLst>
            <pc:docMk/>
            <pc:sldMk cId="1803119532" sldId="342"/>
            <ac:cxnSpMk id="27" creationId="{D7CC41EB-2D81-4303-9171-6401B388BA35}"/>
          </ac:cxnSpMkLst>
        </pc:cxnChg>
        <pc:cxnChg chg="add del">
          <ac:chgData name="mohammed bilal" userId="18e43b8c7d4cabae" providerId="LiveId" clId="{41D0B81D-344C-44EE-97AD-BCFCEBC2975B}" dt="2024-11-06T09:59:14.827" v="825" actId="26606"/>
          <ac:cxnSpMkLst>
            <pc:docMk/>
            <pc:sldMk cId="1803119532" sldId="342"/>
            <ac:cxnSpMk id="29" creationId="{F64F9B95-9045-48D2-B9F3-2927E98F54AA}"/>
          </ac:cxnSpMkLst>
        </pc:cxnChg>
        <pc:cxnChg chg="add del">
          <ac:chgData name="mohammed bilal" userId="18e43b8c7d4cabae" providerId="LiveId" clId="{41D0B81D-344C-44EE-97AD-BCFCEBC2975B}" dt="2024-11-06T09:59:14.827" v="825" actId="26606"/>
          <ac:cxnSpMkLst>
            <pc:docMk/>
            <pc:sldMk cId="1803119532" sldId="342"/>
            <ac:cxnSpMk id="30" creationId="{085AA86F-6A4D-4BCB-A045-D992CDC2959B}"/>
          </ac:cxnSpMkLst>
        </pc:cxnChg>
        <pc:cxnChg chg="add del">
          <ac:chgData name="mohammed bilal" userId="18e43b8c7d4cabae" providerId="LiveId" clId="{41D0B81D-344C-44EE-97AD-BCFCEBC2975B}" dt="2024-11-06T09:59:14.827" v="825" actId="26606"/>
          <ac:cxnSpMkLst>
            <pc:docMk/>
            <pc:sldMk cId="1803119532" sldId="342"/>
            <ac:cxnSpMk id="32" creationId="{EE2E603F-4A95-4FE8-BB06-211DFD75DBEF}"/>
          </ac:cxnSpMkLst>
        </pc:cxnChg>
        <pc:cxnChg chg="add del">
          <ac:chgData name="mohammed bilal" userId="18e43b8c7d4cabae" providerId="LiveId" clId="{41D0B81D-344C-44EE-97AD-BCFCEBC2975B}" dt="2024-11-06T09:59:18.714" v="827" actId="26606"/>
          <ac:cxnSpMkLst>
            <pc:docMk/>
            <pc:sldMk cId="1803119532" sldId="342"/>
            <ac:cxnSpMk id="34" creationId="{F64F9B95-9045-48D2-B9F3-2927E98F54AA}"/>
          </ac:cxnSpMkLst>
        </pc:cxnChg>
        <pc:cxnChg chg="add del">
          <ac:chgData name="mohammed bilal" userId="18e43b8c7d4cabae" providerId="LiveId" clId="{41D0B81D-344C-44EE-97AD-BCFCEBC2975B}" dt="2024-11-06T09:59:18.714" v="827" actId="26606"/>
          <ac:cxnSpMkLst>
            <pc:docMk/>
            <pc:sldMk cId="1803119532" sldId="342"/>
            <ac:cxnSpMk id="35" creationId="{085AA86F-6A4D-4BCB-A045-D992CDC2959B}"/>
          </ac:cxnSpMkLst>
        </pc:cxnChg>
        <pc:cxnChg chg="add del">
          <ac:chgData name="mohammed bilal" userId="18e43b8c7d4cabae" providerId="LiveId" clId="{41D0B81D-344C-44EE-97AD-BCFCEBC2975B}" dt="2024-11-06T09:59:18.714" v="827" actId="26606"/>
          <ac:cxnSpMkLst>
            <pc:docMk/>
            <pc:sldMk cId="1803119532" sldId="342"/>
            <ac:cxnSpMk id="38" creationId="{EE2E603F-4A95-4FE8-BB06-211DFD75DBEF}"/>
          </ac:cxnSpMkLst>
        </pc:cxnChg>
        <pc:cxnChg chg="add">
          <ac:chgData name="mohammed bilal" userId="18e43b8c7d4cabae" providerId="LiveId" clId="{41D0B81D-344C-44EE-97AD-BCFCEBC2975B}" dt="2024-11-06T09:59:18.737" v="828" actId="26606"/>
          <ac:cxnSpMkLst>
            <pc:docMk/>
            <pc:sldMk cId="1803119532" sldId="342"/>
            <ac:cxnSpMk id="40" creationId="{F64F9B95-9045-48D2-B9F3-2927E98F54AA}"/>
          </ac:cxnSpMkLst>
        </pc:cxnChg>
        <pc:cxnChg chg="add">
          <ac:chgData name="mohammed bilal" userId="18e43b8c7d4cabae" providerId="LiveId" clId="{41D0B81D-344C-44EE-97AD-BCFCEBC2975B}" dt="2024-11-06T09:59:18.737" v="828" actId="26606"/>
          <ac:cxnSpMkLst>
            <pc:docMk/>
            <pc:sldMk cId="1803119532" sldId="342"/>
            <ac:cxnSpMk id="41" creationId="{085AA86F-6A4D-4BCB-A045-D992CDC2959B}"/>
          </ac:cxnSpMkLst>
        </pc:cxnChg>
        <pc:cxnChg chg="add">
          <ac:chgData name="mohammed bilal" userId="18e43b8c7d4cabae" providerId="LiveId" clId="{41D0B81D-344C-44EE-97AD-BCFCEBC2975B}" dt="2024-11-06T09:59:18.737" v="828" actId="26606"/>
          <ac:cxnSpMkLst>
            <pc:docMk/>
            <pc:sldMk cId="1803119532" sldId="342"/>
            <ac:cxnSpMk id="43" creationId="{EE2E603F-4A95-4FE8-BB06-211DFD75DBEF}"/>
          </ac:cxnSpMkLst>
        </pc:cxnChg>
      </pc:sldChg>
      <pc:sldChg chg="addSp delSp modSp del mod">
        <pc:chgData name="mohammed bilal" userId="18e43b8c7d4cabae" providerId="LiveId" clId="{41D0B81D-344C-44EE-97AD-BCFCEBC2975B}" dt="2024-11-09T17:26:44.823" v="4757" actId="47"/>
        <pc:sldMkLst>
          <pc:docMk/>
          <pc:sldMk cId="4180197648" sldId="343"/>
        </pc:sldMkLst>
        <pc:spChg chg="add del mod">
          <ac:chgData name="mohammed bilal" userId="18e43b8c7d4cabae" providerId="LiveId" clId="{41D0B81D-344C-44EE-97AD-BCFCEBC2975B}" dt="2024-11-09T10:12:20.273" v="3974" actId="478"/>
          <ac:spMkLst>
            <pc:docMk/>
            <pc:sldMk cId="4180197648" sldId="343"/>
            <ac:spMk id="2" creationId="{0FB9CC56-A501-43EF-6D8F-52EFFFBFE2B1}"/>
          </ac:spMkLst>
        </pc:spChg>
        <pc:spChg chg="del">
          <ac:chgData name="mohammed bilal" userId="18e43b8c7d4cabae" providerId="LiveId" clId="{41D0B81D-344C-44EE-97AD-BCFCEBC2975B}" dt="2024-11-06T10:00:53.865" v="838" actId="478"/>
          <ac:spMkLst>
            <pc:docMk/>
            <pc:sldMk cId="4180197648" sldId="343"/>
            <ac:spMk id="2" creationId="{A40FE793-12E4-E91B-0A28-F742FBC1B0C8}"/>
          </ac:spMkLst>
        </pc:spChg>
        <pc:spChg chg="add mod">
          <ac:chgData name="mohammed bilal" userId="18e43b8c7d4cabae" providerId="LiveId" clId="{41D0B81D-344C-44EE-97AD-BCFCEBC2975B}" dt="2024-11-08T09:52:26.383" v="3209" actId="20577"/>
          <ac:spMkLst>
            <pc:docMk/>
            <pc:sldMk cId="4180197648" sldId="343"/>
            <ac:spMk id="3" creationId="{978BFE47-8FDE-B410-ADD4-66D56B0261BA}"/>
          </ac:spMkLst>
        </pc:spChg>
        <pc:spChg chg="del">
          <ac:chgData name="mohammed bilal" userId="18e43b8c7d4cabae" providerId="LiveId" clId="{41D0B81D-344C-44EE-97AD-BCFCEBC2975B}" dt="2024-11-06T10:00:47.310" v="836" actId="478"/>
          <ac:spMkLst>
            <pc:docMk/>
            <pc:sldMk cId="4180197648" sldId="343"/>
            <ac:spMk id="3" creationId="{B9EB5C53-861F-AFC8-A7EB-AB6D6CEDE550}"/>
          </ac:spMkLst>
        </pc:spChg>
        <pc:spChg chg="add del mod">
          <ac:chgData name="mohammed bilal" userId="18e43b8c7d4cabae" providerId="LiveId" clId="{41D0B81D-344C-44EE-97AD-BCFCEBC2975B}" dt="2024-11-08T09:51:08.074" v="3109"/>
          <ac:spMkLst>
            <pc:docMk/>
            <pc:sldMk cId="4180197648" sldId="343"/>
            <ac:spMk id="4" creationId="{33E1AD41-0398-E9A9-ACD6-85CFEA36440A}"/>
          </ac:spMkLst>
        </pc:spChg>
        <pc:spChg chg="add del mod">
          <ac:chgData name="mohammed bilal" userId="18e43b8c7d4cabae" providerId="LiveId" clId="{41D0B81D-344C-44EE-97AD-BCFCEBC2975B}" dt="2024-11-09T10:12:17.435" v="3972" actId="478"/>
          <ac:spMkLst>
            <pc:docMk/>
            <pc:sldMk cId="4180197648" sldId="343"/>
            <ac:spMk id="4" creationId="{993F540D-A833-E5D9-78FC-11728C301EF1}"/>
          </ac:spMkLst>
        </pc:spChg>
        <pc:spChg chg="del">
          <ac:chgData name="mohammed bilal" userId="18e43b8c7d4cabae" providerId="LiveId" clId="{41D0B81D-344C-44EE-97AD-BCFCEBC2975B}" dt="2024-11-06T10:00:43.797" v="834" actId="478"/>
          <ac:spMkLst>
            <pc:docMk/>
            <pc:sldMk cId="4180197648" sldId="343"/>
            <ac:spMk id="4" creationId="{C46BAA7C-C2CE-0767-7E65-A8446CAB4BE5}"/>
          </ac:spMkLst>
        </pc:spChg>
        <pc:spChg chg="add del mod">
          <ac:chgData name="mohammed bilal" userId="18e43b8c7d4cabae" providerId="LiveId" clId="{41D0B81D-344C-44EE-97AD-BCFCEBC2975B}" dt="2024-11-09T10:12:19.123" v="3973" actId="478"/>
          <ac:spMkLst>
            <pc:docMk/>
            <pc:sldMk cId="4180197648" sldId="343"/>
            <ac:spMk id="6" creationId="{E38B12DF-8D26-1302-C942-65A22AD018B5}"/>
          </ac:spMkLst>
        </pc:spChg>
        <pc:spChg chg="add del mod">
          <ac:chgData name="mohammed bilal" userId="18e43b8c7d4cabae" providerId="LiveId" clId="{41D0B81D-344C-44EE-97AD-BCFCEBC2975B}" dt="2024-11-06T10:00:44.958" v="835" actId="478"/>
          <ac:spMkLst>
            <pc:docMk/>
            <pc:sldMk cId="4180197648" sldId="343"/>
            <ac:spMk id="7" creationId="{3BAD87DC-5998-CD12-78C9-BBFB38C59AFD}"/>
          </ac:spMkLst>
        </pc:spChg>
        <pc:spChg chg="add del mod">
          <ac:chgData name="mohammed bilal" userId="18e43b8c7d4cabae" providerId="LiveId" clId="{41D0B81D-344C-44EE-97AD-BCFCEBC2975B}" dt="2024-11-06T10:00:50.273" v="837" actId="478"/>
          <ac:spMkLst>
            <pc:docMk/>
            <pc:sldMk cId="4180197648" sldId="343"/>
            <ac:spMk id="9" creationId="{0128D46E-3647-EB34-58D8-A9264F248B04}"/>
          </ac:spMkLst>
        </pc:spChg>
        <pc:spChg chg="add del mod">
          <ac:chgData name="mohammed bilal" userId="18e43b8c7d4cabae" providerId="LiveId" clId="{41D0B81D-344C-44EE-97AD-BCFCEBC2975B}" dt="2024-11-06T10:00:54.929" v="839" actId="478"/>
          <ac:spMkLst>
            <pc:docMk/>
            <pc:sldMk cId="4180197648" sldId="343"/>
            <ac:spMk id="11" creationId="{D8BE3CDF-C4D0-51F8-B0BC-E3CE17198D6A}"/>
          </ac:spMkLst>
        </pc:spChg>
      </pc:sldChg>
      <pc:sldChg chg="del">
        <pc:chgData name="mohammed bilal" userId="18e43b8c7d4cabae" providerId="LiveId" clId="{41D0B81D-344C-44EE-97AD-BCFCEBC2975B}" dt="2024-11-06T17:08:35.487" v="1144" actId="47"/>
        <pc:sldMkLst>
          <pc:docMk/>
          <pc:sldMk cId="2260296566" sldId="344"/>
        </pc:sldMkLst>
      </pc:sldChg>
      <pc:sldChg chg="addSp delSp modSp mod setBg delAnim modAnim">
        <pc:chgData name="mohammed bilal" userId="18e43b8c7d4cabae" providerId="LiveId" clId="{41D0B81D-344C-44EE-97AD-BCFCEBC2975B}" dt="2024-11-09T13:02:13.880" v="4640" actId="26606"/>
        <pc:sldMkLst>
          <pc:docMk/>
          <pc:sldMk cId="1716896367" sldId="345"/>
        </pc:sldMkLst>
        <pc:spChg chg="mod">
          <ac:chgData name="mohammed bilal" userId="18e43b8c7d4cabae" providerId="LiveId" clId="{41D0B81D-344C-44EE-97AD-BCFCEBC2975B}" dt="2024-11-09T13:02:13.880" v="4640" actId="26606"/>
          <ac:spMkLst>
            <pc:docMk/>
            <pc:sldMk cId="1716896367" sldId="345"/>
            <ac:spMk id="4" creationId="{C0796C4E-41C8-0AB3-6886-FBB7C569658B}"/>
          </ac:spMkLst>
        </pc:spChg>
        <pc:spChg chg="add del mod">
          <ac:chgData name="mohammed bilal" userId="18e43b8c7d4cabae" providerId="LiveId" clId="{41D0B81D-344C-44EE-97AD-BCFCEBC2975B}" dt="2024-11-09T12:59:07.182" v="4633" actId="478"/>
          <ac:spMkLst>
            <pc:docMk/>
            <pc:sldMk cId="1716896367" sldId="345"/>
            <ac:spMk id="7" creationId="{BE26B077-0540-691B-DE5B-DA15C7CE09A4}"/>
          </ac:spMkLst>
        </pc:spChg>
        <pc:spChg chg="del mod">
          <ac:chgData name="mohammed bilal" userId="18e43b8c7d4cabae" providerId="LiveId" clId="{41D0B81D-344C-44EE-97AD-BCFCEBC2975B}" dt="2024-11-09T13:02:09.279" v="4639" actId="22"/>
          <ac:spMkLst>
            <pc:docMk/>
            <pc:sldMk cId="1716896367" sldId="345"/>
            <ac:spMk id="9" creationId="{C1E39F92-B979-41AB-0918-CE4FADCA0D09}"/>
          </ac:spMkLst>
        </pc:spChg>
        <pc:spChg chg="add">
          <ac:chgData name="mohammed bilal" userId="18e43b8c7d4cabae" providerId="LiveId" clId="{41D0B81D-344C-44EE-97AD-BCFCEBC2975B}" dt="2024-11-09T13:02:13.880" v="4640" actId="26606"/>
          <ac:spMkLst>
            <pc:docMk/>
            <pc:sldMk cId="1716896367" sldId="345"/>
            <ac:spMk id="14" creationId="{33E93247-6229-44AB-A550-739E971E690B}"/>
          </ac:spMkLst>
        </pc:spChg>
        <pc:picChg chg="add del mod">
          <ac:chgData name="mohammed bilal" userId="18e43b8c7d4cabae" providerId="LiveId" clId="{41D0B81D-344C-44EE-97AD-BCFCEBC2975B}" dt="2024-11-09T12:56:33.566" v="4625" actId="478"/>
          <ac:picMkLst>
            <pc:docMk/>
            <pc:sldMk cId="1716896367" sldId="345"/>
            <ac:picMk id="3" creationId="{98385166-DD7A-F315-810E-122E7A26998A}"/>
          </ac:picMkLst>
        </pc:picChg>
        <pc:picChg chg="add mod ord">
          <ac:chgData name="mohammed bilal" userId="18e43b8c7d4cabae" providerId="LiveId" clId="{41D0B81D-344C-44EE-97AD-BCFCEBC2975B}" dt="2024-11-09T13:02:13.880" v="4640" actId="26606"/>
          <ac:picMkLst>
            <pc:docMk/>
            <pc:sldMk cId="1716896367" sldId="345"/>
            <ac:picMk id="5" creationId="{23174C67-F19B-657F-E590-0C98A85A0E38}"/>
          </ac:picMkLst>
        </pc:picChg>
        <pc:picChg chg="add del mod">
          <ac:chgData name="mohammed bilal" userId="18e43b8c7d4cabae" providerId="LiveId" clId="{41D0B81D-344C-44EE-97AD-BCFCEBC2975B}" dt="2024-11-09T11:13:21.472" v="4364" actId="478"/>
          <ac:picMkLst>
            <pc:docMk/>
            <pc:sldMk cId="1716896367" sldId="345"/>
            <ac:picMk id="6" creationId="{357F4F9E-13A6-837F-9072-158C1E4D09BF}"/>
          </ac:picMkLst>
        </pc:picChg>
        <pc:cxnChg chg="add">
          <ac:chgData name="mohammed bilal" userId="18e43b8c7d4cabae" providerId="LiveId" clId="{41D0B81D-344C-44EE-97AD-BCFCEBC2975B}" dt="2024-11-09T13:02:13.880" v="4640" actId="26606"/>
          <ac:cxnSpMkLst>
            <pc:docMk/>
            <pc:sldMk cId="1716896367" sldId="345"/>
            <ac:cxnSpMk id="10" creationId="{F64F9B95-9045-48D2-B9F3-2927E98F54AA}"/>
          </ac:cxnSpMkLst>
        </pc:cxnChg>
        <pc:cxnChg chg="add">
          <ac:chgData name="mohammed bilal" userId="18e43b8c7d4cabae" providerId="LiveId" clId="{41D0B81D-344C-44EE-97AD-BCFCEBC2975B}" dt="2024-11-09T13:02:13.880" v="4640" actId="26606"/>
          <ac:cxnSpMkLst>
            <pc:docMk/>
            <pc:sldMk cId="1716896367" sldId="345"/>
            <ac:cxnSpMk id="12" creationId="{085AA86F-6A4D-4BCB-A045-D992CDC2959B}"/>
          </ac:cxnSpMkLst>
        </pc:cxnChg>
        <pc:cxnChg chg="add">
          <ac:chgData name="mohammed bilal" userId="18e43b8c7d4cabae" providerId="LiveId" clId="{41D0B81D-344C-44EE-97AD-BCFCEBC2975B}" dt="2024-11-09T13:02:13.880" v="4640" actId="26606"/>
          <ac:cxnSpMkLst>
            <pc:docMk/>
            <pc:sldMk cId="1716896367" sldId="345"/>
            <ac:cxnSpMk id="16" creationId="{EE2E603F-4A95-4FE8-BB06-211DFD75DBEF}"/>
          </ac:cxnSpMkLst>
        </pc:cxnChg>
      </pc:sldChg>
      <pc:sldChg chg="addSp delSp modSp new del mod chgLayout">
        <pc:chgData name="mohammed bilal" userId="18e43b8c7d4cabae" providerId="LiveId" clId="{41D0B81D-344C-44EE-97AD-BCFCEBC2975B}" dt="2024-11-06T10:12:21.538" v="893" actId="47"/>
        <pc:sldMkLst>
          <pc:docMk/>
          <pc:sldMk cId="535828209" sldId="346"/>
        </pc:sldMkLst>
        <pc:spChg chg="del mod ord">
          <ac:chgData name="mohammed bilal" userId="18e43b8c7d4cabae" providerId="LiveId" clId="{41D0B81D-344C-44EE-97AD-BCFCEBC2975B}" dt="2024-11-06T10:08:41.077" v="856" actId="700"/>
          <ac:spMkLst>
            <pc:docMk/>
            <pc:sldMk cId="535828209" sldId="346"/>
            <ac:spMk id="2" creationId="{185B5306-AAB1-54CF-9ED0-8D3B17B7224F}"/>
          </ac:spMkLst>
        </pc:spChg>
        <pc:spChg chg="del">
          <ac:chgData name="mohammed bilal" userId="18e43b8c7d4cabae" providerId="LiveId" clId="{41D0B81D-344C-44EE-97AD-BCFCEBC2975B}" dt="2024-11-06T10:08:41.077" v="856" actId="700"/>
          <ac:spMkLst>
            <pc:docMk/>
            <pc:sldMk cId="535828209" sldId="346"/>
            <ac:spMk id="3" creationId="{7B977148-1488-BE20-DE29-37E69233D0DE}"/>
          </ac:spMkLst>
        </pc:spChg>
        <pc:spChg chg="mod ord">
          <ac:chgData name="mohammed bilal" userId="18e43b8c7d4cabae" providerId="LiveId" clId="{41D0B81D-344C-44EE-97AD-BCFCEBC2975B}" dt="2024-11-06T10:08:41.077" v="856" actId="700"/>
          <ac:spMkLst>
            <pc:docMk/>
            <pc:sldMk cId="535828209" sldId="346"/>
            <ac:spMk id="4" creationId="{83988553-6CD8-EF23-7F2F-5E0B20C4CE72}"/>
          </ac:spMkLst>
        </pc:spChg>
        <pc:spChg chg="add del mod ord">
          <ac:chgData name="mohammed bilal" userId="18e43b8c7d4cabae" providerId="LiveId" clId="{41D0B81D-344C-44EE-97AD-BCFCEBC2975B}" dt="2024-11-06T10:08:44.588" v="857" actId="478"/>
          <ac:spMkLst>
            <pc:docMk/>
            <pc:sldMk cId="535828209" sldId="346"/>
            <ac:spMk id="5" creationId="{53440F85-8370-79B0-3749-F8A381D34369}"/>
          </ac:spMkLst>
        </pc:spChg>
        <pc:spChg chg="add del mod ord">
          <ac:chgData name="mohammed bilal" userId="18e43b8c7d4cabae" providerId="LiveId" clId="{41D0B81D-344C-44EE-97AD-BCFCEBC2975B}" dt="2024-11-06T10:08:46.999" v="858" actId="478"/>
          <ac:spMkLst>
            <pc:docMk/>
            <pc:sldMk cId="535828209" sldId="346"/>
            <ac:spMk id="6" creationId="{585767F3-233B-8A42-6377-6AA0E813BF8F}"/>
          </ac:spMkLst>
        </pc:spChg>
        <pc:spChg chg="add mod">
          <ac:chgData name="mohammed bilal" userId="18e43b8c7d4cabae" providerId="LiveId" clId="{41D0B81D-344C-44EE-97AD-BCFCEBC2975B}" dt="2024-11-06T10:09:18.494" v="880" actId="1076"/>
          <ac:spMkLst>
            <pc:docMk/>
            <pc:sldMk cId="535828209" sldId="346"/>
            <ac:spMk id="7" creationId="{A282FD1A-0890-9EEF-E472-413B48A8470B}"/>
          </ac:spMkLst>
        </pc:spChg>
        <pc:graphicFrameChg chg="add del mod modGraphic">
          <ac:chgData name="mohammed bilal" userId="18e43b8c7d4cabae" providerId="LiveId" clId="{41D0B81D-344C-44EE-97AD-BCFCEBC2975B}" dt="2024-11-06T10:12:14.041" v="891" actId="478"/>
          <ac:graphicFrameMkLst>
            <pc:docMk/>
            <pc:sldMk cId="535828209" sldId="346"/>
            <ac:graphicFrameMk id="8" creationId="{BDE54426-F000-0168-D402-14CD7DFF35DA}"/>
          </ac:graphicFrameMkLst>
        </pc:graphicFrameChg>
      </pc:sldChg>
      <pc:sldChg chg="addSp delSp modSp new mod">
        <pc:chgData name="mohammed bilal" userId="18e43b8c7d4cabae" providerId="LiveId" clId="{41D0B81D-344C-44EE-97AD-BCFCEBC2975B}" dt="2024-11-09T12:51:13.491" v="4609" actId="20577"/>
        <pc:sldMkLst>
          <pc:docMk/>
          <pc:sldMk cId="3713304290" sldId="347"/>
        </pc:sldMkLst>
        <pc:spChg chg="del">
          <ac:chgData name="mohammed bilal" userId="18e43b8c7d4cabae" providerId="LiveId" clId="{41D0B81D-344C-44EE-97AD-BCFCEBC2975B}" dt="2024-11-06T10:12:38.976" v="897" actId="478"/>
          <ac:spMkLst>
            <pc:docMk/>
            <pc:sldMk cId="3713304290" sldId="347"/>
            <ac:spMk id="2" creationId="{2C83FCEC-F65B-CF76-7DBB-FBE9E6559D1F}"/>
          </ac:spMkLst>
        </pc:spChg>
        <pc:spChg chg="del">
          <ac:chgData name="mohammed bilal" userId="18e43b8c7d4cabae" providerId="LiveId" clId="{41D0B81D-344C-44EE-97AD-BCFCEBC2975B}" dt="2024-11-06T10:12:25.824" v="894" actId="3680"/>
          <ac:spMkLst>
            <pc:docMk/>
            <pc:sldMk cId="3713304290" sldId="347"/>
            <ac:spMk id="3" creationId="{A0B088AA-1BBA-AB9D-6E1E-59202EF31BDE}"/>
          </ac:spMkLst>
        </pc:spChg>
        <pc:spChg chg="add mod">
          <ac:chgData name="mohammed bilal" userId="18e43b8c7d4cabae" providerId="LiveId" clId="{41D0B81D-344C-44EE-97AD-BCFCEBC2975B}" dt="2024-11-06T10:14:05.765" v="922" actId="1076"/>
          <ac:spMkLst>
            <pc:docMk/>
            <pc:sldMk cId="3713304290" sldId="347"/>
            <ac:spMk id="6" creationId="{8DE1ECEB-7941-B27A-48C1-B604011BF573}"/>
          </ac:spMkLst>
        </pc:spChg>
        <pc:graphicFrameChg chg="add mod ord modGraphic">
          <ac:chgData name="mohammed bilal" userId="18e43b8c7d4cabae" providerId="LiveId" clId="{41D0B81D-344C-44EE-97AD-BCFCEBC2975B}" dt="2024-11-09T12:51:13.491" v="4609" actId="20577"/>
          <ac:graphicFrameMkLst>
            <pc:docMk/>
            <pc:sldMk cId="3713304290" sldId="347"/>
            <ac:graphicFrameMk id="5" creationId="{04480F65-6D00-6124-2C75-2C34E19A3D2E}"/>
          </ac:graphicFrameMkLst>
        </pc:graphicFrameChg>
      </pc:sldChg>
      <pc:sldChg chg="addSp modSp add mod">
        <pc:chgData name="mohammed bilal" userId="18e43b8c7d4cabae" providerId="LiveId" clId="{41D0B81D-344C-44EE-97AD-BCFCEBC2975B}" dt="2024-11-08T17:39:37.197" v="3636" actId="113"/>
        <pc:sldMkLst>
          <pc:docMk/>
          <pc:sldMk cId="1537370672" sldId="348"/>
        </pc:sldMkLst>
        <pc:spChg chg="add mod">
          <ac:chgData name="mohammed bilal" userId="18e43b8c7d4cabae" providerId="LiveId" clId="{41D0B81D-344C-44EE-97AD-BCFCEBC2975B}" dt="2024-11-08T17:39:37.197" v="3636" actId="113"/>
          <ac:spMkLst>
            <pc:docMk/>
            <pc:sldMk cId="1537370672" sldId="348"/>
            <ac:spMk id="6" creationId="{2EEB70FE-E982-9CC3-1EB7-6DABA7B9A462}"/>
          </ac:spMkLst>
        </pc:spChg>
        <pc:picChg chg="add mod">
          <ac:chgData name="mohammed bilal" userId="18e43b8c7d4cabae" providerId="LiveId" clId="{41D0B81D-344C-44EE-97AD-BCFCEBC2975B}" dt="2024-11-07T04:35:26.675" v="2448" actId="1076"/>
          <ac:picMkLst>
            <pc:docMk/>
            <pc:sldMk cId="1537370672" sldId="348"/>
            <ac:picMk id="3" creationId="{CDE525CC-59F5-7752-3680-507DE756EAB1}"/>
          </ac:picMkLst>
        </pc:picChg>
      </pc:sldChg>
      <pc:sldChg chg="addSp delSp modSp add del mod ord">
        <pc:chgData name="mohammed bilal" userId="18e43b8c7d4cabae" providerId="LiveId" clId="{41D0B81D-344C-44EE-97AD-BCFCEBC2975B}" dt="2024-11-07T04:05:01.091" v="1912" actId="47"/>
        <pc:sldMkLst>
          <pc:docMk/>
          <pc:sldMk cId="1971452619" sldId="348"/>
        </pc:sldMkLst>
        <pc:spChg chg="add del mod ord">
          <ac:chgData name="mohammed bilal" userId="18e43b8c7d4cabae" providerId="LiveId" clId="{41D0B81D-344C-44EE-97AD-BCFCEBC2975B}" dt="2024-11-07T03:46:30.589" v="1734" actId="478"/>
          <ac:spMkLst>
            <pc:docMk/>
            <pc:sldMk cId="1971452619" sldId="348"/>
            <ac:spMk id="9" creationId="{917DF6D7-64F9-FA02-C44D-DC0E9932DDFC}"/>
          </ac:spMkLst>
        </pc:spChg>
        <pc:spChg chg="add mod">
          <ac:chgData name="mohammed bilal" userId="18e43b8c7d4cabae" providerId="LiveId" clId="{41D0B81D-344C-44EE-97AD-BCFCEBC2975B}" dt="2024-11-06T17:35:53.395" v="1369" actId="14100"/>
          <ac:spMkLst>
            <pc:docMk/>
            <pc:sldMk cId="1971452619" sldId="348"/>
            <ac:spMk id="14" creationId="{DBE05447-BB88-704A-9B38-E2BD9E03139B}"/>
          </ac:spMkLst>
        </pc:spChg>
        <pc:spChg chg="add mod">
          <ac:chgData name="mohammed bilal" userId="18e43b8c7d4cabae" providerId="LiveId" clId="{41D0B81D-344C-44EE-97AD-BCFCEBC2975B}" dt="2024-11-06T17:35:48.682" v="1368" actId="14100"/>
          <ac:spMkLst>
            <pc:docMk/>
            <pc:sldMk cId="1971452619" sldId="348"/>
            <ac:spMk id="15" creationId="{B611EC34-FCC1-78F1-1B58-CC0DF146944C}"/>
          </ac:spMkLst>
        </pc:spChg>
        <pc:spChg chg="add del mod">
          <ac:chgData name="mohammed bilal" userId="18e43b8c7d4cabae" providerId="LiveId" clId="{41D0B81D-344C-44EE-97AD-BCFCEBC2975B}" dt="2024-11-06T17:34:25.274" v="1348" actId="478"/>
          <ac:spMkLst>
            <pc:docMk/>
            <pc:sldMk cId="1971452619" sldId="348"/>
            <ac:spMk id="16" creationId="{F358B680-0CEA-E53B-ED6D-7B4ABB28A5CE}"/>
          </ac:spMkLst>
        </pc:spChg>
        <pc:spChg chg="add del mod">
          <ac:chgData name="mohammed bilal" userId="18e43b8c7d4cabae" providerId="LiveId" clId="{41D0B81D-344C-44EE-97AD-BCFCEBC2975B}" dt="2024-11-06T17:35:15.350" v="1361" actId="478"/>
          <ac:spMkLst>
            <pc:docMk/>
            <pc:sldMk cId="1971452619" sldId="348"/>
            <ac:spMk id="17" creationId="{7B23EDFE-5E8B-0498-5713-5D642B0585D0}"/>
          </ac:spMkLst>
        </pc:spChg>
        <pc:spChg chg="add del mod">
          <ac:chgData name="mohammed bilal" userId="18e43b8c7d4cabae" providerId="LiveId" clId="{41D0B81D-344C-44EE-97AD-BCFCEBC2975B}" dt="2024-11-06T17:31:21.259" v="1304" actId="478"/>
          <ac:spMkLst>
            <pc:docMk/>
            <pc:sldMk cId="1971452619" sldId="348"/>
            <ac:spMk id="18" creationId="{9B4EA284-266E-F1B6-6D2F-0ABCEC6117A7}"/>
          </ac:spMkLst>
        </pc:spChg>
        <pc:spChg chg="add mod">
          <ac:chgData name="mohammed bilal" userId="18e43b8c7d4cabae" providerId="LiveId" clId="{41D0B81D-344C-44EE-97AD-BCFCEBC2975B}" dt="2024-11-06T17:21:08.958" v="1192"/>
          <ac:spMkLst>
            <pc:docMk/>
            <pc:sldMk cId="1971452619" sldId="348"/>
            <ac:spMk id="19" creationId="{E72AFB84-01A4-2123-47E2-28A8E745E8DA}"/>
          </ac:spMkLst>
        </pc:spChg>
        <pc:spChg chg="add mod">
          <ac:chgData name="mohammed bilal" userId="18e43b8c7d4cabae" providerId="LiveId" clId="{41D0B81D-344C-44EE-97AD-BCFCEBC2975B}" dt="2024-11-06T17:21:14.900" v="1194"/>
          <ac:spMkLst>
            <pc:docMk/>
            <pc:sldMk cId="1971452619" sldId="348"/>
            <ac:spMk id="20" creationId="{358EE8EF-854D-0756-3313-935B117F6ED4}"/>
          </ac:spMkLst>
        </pc:spChg>
        <pc:spChg chg="add mod">
          <ac:chgData name="mohammed bilal" userId="18e43b8c7d4cabae" providerId="LiveId" clId="{41D0B81D-344C-44EE-97AD-BCFCEBC2975B}" dt="2024-11-06T17:27:25.780" v="1252" actId="1076"/>
          <ac:spMkLst>
            <pc:docMk/>
            <pc:sldMk cId="1971452619" sldId="348"/>
            <ac:spMk id="21" creationId="{D5114ADE-3A11-775E-109F-4ABC2B32B1BA}"/>
          </ac:spMkLst>
        </pc:spChg>
        <pc:spChg chg="add mod">
          <ac:chgData name="mohammed bilal" userId="18e43b8c7d4cabae" providerId="LiveId" clId="{41D0B81D-344C-44EE-97AD-BCFCEBC2975B}" dt="2024-11-06T17:36:43.918" v="1371" actId="113"/>
          <ac:spMkLst>
            <pc:docMk/>
            <pc:sldMk cId="1971452619" sldId="348"/>
            <ac:spMk id="22" creationId="{C38B4926-C671-4271-157E-A0874AEA50A0}"/>
          </ac:spMkLst>
        </pc:spChg>
        <pc:spChg chg="add mod">
          <ac:chgData name="mohammed bilal" userId="18e43b8c7d4cabae" providerId="LiveId" clId="{41D0B81D-344C-44EE-97AD-BCFCEBC2975B}" dt="2024-11-06T17:36:48.259" v="1372" actId="113"/>
          <ac:spMkLst>
            <pc:docMk/>
            <pc:sldMk cId="1971452619" sldId="348"/>
            <ac:spMk id="23" creationId="{8467C59F-2E40-D7CE-AC49-47873F295A8D}"/>
          </ac:spMkLst>
        </pc:spChg>
        <pc:spChg chg="add del mod">
          <ac:chgData name="mohammed bilal" userId="18e43b8c7d4cabae" providerId="LiveId" clId="{41D0B81D-344C-44EE-97AD-BCFCEBC2975B}" dt="2024-11-06T17:37:22.528" v="1376" actId="478"/>
          <ac:spMkLst>
            <pc:docMk/>
            <pc:sldMk cId="1971452619" sldId="348"/>
            <ac:spMk id="25" creationId="{11CFD864-3E6B-9748-E164-503D64BF26E3}"/>
          </ac:spMkLst>
        </pc:spChg>
        <pc:graphicFrameChg chg="add mod modGraphic">
          <ac:chgData name="mohammed bilal" userId="18e43b8c7d4cabae" providerId="LiveId" clId="{41D0B81D-344C-44EE-97AD-BCFCEBC2975B}" dt="2024-11-07T03:47:15.480" v="1738" actId="113"/>
          <ac:graphicFrameMkLst>
            <pc:docMk/>
            <pc:sldMk cId="1971452619" sldId="348"/>
            <ac:graphicFrameMk id="24" creationId="{7F33D59A-2707-B30F-9720-CF1DF6E0B4B3}"/>
          </ac:graphicFrameMkLst>
        </pc:graphicFrameChg>
        <pc:picChg chg="add del mod">
          <ac:chgData name="mohammed bilal" userId="18e43b8c7d4cabae" providerId="LiveId" clId="{41D0B81D-344C-44EE-97AD-BCFCEBC2975B}" dt="2024-11-06T17:17:40.956" v="1156" actId="478"/>
          <ac:picMkLst>
            <pc:docMk/>
            <pc:sldMk cId="1971452619" sldId="348"/>
            <ac:picMk id="3" creationId="{4DDD4406-7D51-B34F-6437-685036AE6B53}"/>
          </ac:picMkLst>
        </pc:picChg>
        <pc:picChg chg="add del mod">
          <ac:chgData name="mohammed bilal" userId="18e43b8c7d4cabae" providerId="LiveId" clId="{41D0B81D-344C-44EE-97AD-BCFCEBC2975B}" dt="2024-11-06T17:17:40.956" v="1156" actId="478"/>
          <ac:picMkLst>
            <pc:docMk/>
            <pc:sldMk cId="1971452619" sldId="348"/>
            <ac:picMk id="6" creationId="{1B3F7643-E645-7D2A-CF7F-F11C0E4B4326}"/>
          </ac:picMkLst>
        </pc:picChg>
        <pc:picChg chg="add mod">
          <ac:chgData name="mohammed bilal" userId="18e43b8c7d4cabae" providerId="LiveId" clId="{41D0B81D-344C-44EE-97AD-BCFCEBC2975B}" dt="2024-11-07T03:46:34.606" v="1735" actId="1076"/>
          <ac:picMkLst>
            <pc:docMk/>
            <pc:sldMk cId="1971452619" sldId="348"/>
            <ac:picMk id="8" creationId="{8D37CE7A-BEA2-2E67-9C79-69394424F644}"/>
          </ac:picMkLst>
        </pc:picChg>
        <pc:cxnChg chg="add del">
          <ac:chgData name="mohammed bilal" userId="18e43b8c7d4cabae" providerId="LiveId" clId="{41D0B81D-344C-44EE-97AD-BCFCEBC2975B}" dt="2024-11-06T17:19:02.163" v="1167" actId="478"/>
          <ac:cxnSpMkLst>
            <pc:docMk/>
            <pc:sldMk cId="1971452619" sldId="348"/>
            <ac:cxnSpMk id="11" creationId="{AD4D475B-679D-4ED2-3C18-D83B142AB018}"/>
          </ac:cxnSpMkLst>
        </pc:cxnChg>
        <pc:cxnChg chg="add del mod">
          <ac:chgData name="mohammed bilal" userId="18e43b8c7d4cabae" providerId="LiveId" clId="{41D0B81D-344C-44EE-97AD-BCFCEBC2975B}" dt="2024-11-06T17:18:59.704" v="1166" actId="478"/>
          <ac:cxnSpMkLst>
            <pc:docMk/>
            <pc:sldMk cId="1971452619" sldId="348"/>
            <ac:cxnSpMk id="12" creationId="{2DEEA5C9-52E7-DAE4-B452-86DAA83C3BE7}"/>
          </ac:cxnSpMkLst>
        </pc:cxnChg>
      </pc:sldChg>
      <pc:sldChg chg="addSp modSp add mod">
        <pc:chgData name="mohammed bilal" userId="18e43b8c7d4cabae" providerId="LiveId" clId="{41D0B81D-344C-44EE-97AD-BCFCEBC2975B}" dt="2024-11-09T10:14:08.252" v="3992" actId="13822"/>
        <pc:sldMkLst>
          <pc:docMk/>
          <pc:sldMk cId="2729289922" sldId="349"/>
        </pc:sldMkLst>
        <pc:spChg chg="add mod ord">
          <ac:chgData name="mohammed bilal" userId="18e43b8c7d4cabae" providerId="LiveId" clId="{41D0B81D-344C-44EE-97AD-BCFCEBC2975B}" dt="2024-11-09T10:13:44.956" v="3988" actId="1076"/>
          <ac:spMkLst>
            <pc:docMk/>
            <pc:sldMk cId="2729289922" sldId="349"/>
            <ac:spMk id="2" creationId="{07BAD5B5-C122-5B4A-EF7F-39953AB93A1E}"/>
          </ac:spMkLst>
        </pc:spChg>
        <pc:spChg chg="add mod">
          <ac:chgData name="mohammed bilal" userId="18e43b8c7d4cabae" providerId="LiveId" clId="{41D0B81D-344C-44EE-97AD-BCFCEBC2975B}" dt="2024-11-07T04:43:19.358" v="2489" actId="1076"/>
          <ac:spMkLst>
            <pc:docMk/>
            <pc:sldMk cId="2729289922" sldId="349"/>
            <ac:spMk id="3" creationId="{14EDEED3-3CD3-7177-EF66-2C353A366378}"/>
          </ac:spMkLst>
        </pc:spChg>
        <pc:spChg chg="add mod">
          <ac:chgData name="mohammed bilal" userId="18e43b8c7d4cabae" providerId="LiveId" clId="{41D0B81D-344C-44EE-97AD-BCFCEBC2975B}" dt="2024-11-09T10:14:08.252" v="3992" actId="13822"/>
          <ac:spMkLst>
            <pc:docMk/>
            <pc:sldMk cId="2729289922" sldId="349"/>
            <ac:spMk id="4" creationId="{D364BE7E-0AC0-22A1-6380-FDE1CB7E4DAB}"/>
          </ac:spMkLst>
        </pc:spChg>
        <pc:spChg chg="add mod">
          <ac:chgData name="mohammed bilal" userId="18e43b8c7d4cabae" providerId="LiveId" clId="{41D0B81D-344C-44EE-97AD-BCFCEBC2975B}" dt="2024-11-09T10:13:51.274" v="3989" actId="1076"/>
          <ac:spMkLst>
            <pc:docMk/>
            <pc:sldMk cId="2729289922" sldId="349"/>
            <ac:spMk id="6" creationId="{779CC4B1-698E-1C9A-2E9C-2A9FB416B43F}"/>
          </ac:spMkLst>
        </pc:spChg>
      </pc:sldChg>
      <pc:sldChg chg="addSp delSp modSp add del mod">
        <pc:chgData name="mohammed bilal" userId="18e43b8c7d4cabae" providerId="LiveId" clId="{41D0B81D-344C-44EE-97AD-BCFCEBC2975B}" dt="2024-11-06T17:10:37.801" v="1152" actId="47"/>
        <pc:sldMkLst>
          <pc:docMk/>
          <pc:sldMk cId="3253226250" sldId="349"/>
        </pc:sldMkLst>
        <pc:graphicFrameChg chg="add del modGraphic">
          <ac:chgData name="mohammed bilal" userId="18e43b8c7d4cabae" providerId="LiveId" clId="{41D0B81D-344C-44EE-97AD-BCFCEBC2975B}" dt="2024-11-06T17:09:48.438" v="1150" actId="1032"/>
          <ac:graphicFrameMkLst>
            <pc:docMk/>
            <pc:sldMk cId="3253226250" sldId="349"/>
            <ac:graphicFrameMk id="2" creationId="{7B26802D-A3F1-EFC6-C168-3D47B8A8B8DF}"/>
          </ac:graphicFrameMkLst>
        </pc:graphicFrameChg>
        <pc:graphicFrameChg chg="add modGraphic">
          <ac:chgData name="mohammed bilal" userId="18e43b8c7d4cabae" providerId="LiveId" clId="{41D0B81D-344C-44EE-97AD-BCFCEBC2975B}" dt="2024-11-06T17:10:28.939" v="1151" actId="1032"/>
          <ac:graphicFrameMkLst>
            <pc:docMk/>
            <pc:sldMk cId="3253226250" sldId="349"/>
            <ac:graphicFrameMk id="3" creationId="{21F101E9-D807-D66D-C2C6-6F5E608F7A49}"/>
          </ac:graphicFrameMkLst>
        </pc:graphicFrameChg>
      </pc:sldChg>
      <pc:sldChg chg="addSp delSp modSp add mod ord">
        <pc:chgData name="mohammed bilal" userId="18e43b8c7d4cabae" providerId="LiveId" clId="{41D0B81D-344C-44EE-97AD-BCFCEBC2975B}" dt="2024-11-09T12:58:21.789" v="4630" actId="478"/>
        <pc:sldMkLst>
          <pc:docMk/>
          <pc:sldMk cId="3988355001" sldId="350"/>
        </pc:sldMkLst>
        <pc:spChg chg="add mod">
          <ac:chgData name="mohammed bilal" userId="18e43b8c7d4cabae" providerId="LiveId" clId="{41D0B81D-344C-44EE-97AD-BCFCEBC2975B}" dt="2024-11-09T12:52:30.392" v="4616" actId="20577"/>
          <ac:spMkLst>
            <pc:docMk/>
            <pc:sldMk cId="3988355001" sldId="350"/>
            <ac:spMk id="3" creationId="{B718D023-4DBE-AC9C-4359-D3EDEE9AC025}"/>
          </ac:spMkLst>
        </pc:spChg>
        <pc:spChg chg="add del mod ord">
          <ac:chgData name="mohammed bilal" userId="18e43b8c7d4cabae" providerId="LiveId" clId="{41D0B81D-344C-44EE-97AD-BCFCEBC2975B}" dt="2024-11-09T12:52:03.122" v="4611" actId="478"/>
          <ac:spMkLst>
            <pc:docMk/>
            <pc:sldMk cId="3988355001" sldId="350"/>
            <ac:spMk id="4" creationId="{4E66338C-D6E6-F20C-3860-9B7FDA2DF597}"/>
          </ac:spMkLst>
        </pc:spChg>
        <pc:spChg chg="add del mod">
          <ac:chgData name="mohammed bilal" userId="18e43b8c7d4cabae" providerId="LiveId" clId="{41D0B81D-344C-44EE-97AD-BCFCEBC2975B}" dt="2024-11-09T12:58:21.789" v="4630" actId="478"/>
          <ac:spMkLst>
            <pc:docMk/>
            <pc:sldMk cId="3988355001" sldId="350"/>
            <ac:spMk id="6" creationId="{6EC841B5-2B19-5A90-0E32-A1199AEAD3AF}"/>
          </ac:spMkLst>
        </pc:spChg>
      </pc:sldChg>
      <pc:sldChg chg="addSp modSp add mod ord">
        <pc:chgData name="mohammed bilal" userId="18e43b8c7d4cabae" providerId="LiveId" clId="{41D0B81D-344C-44EE-97AD-BCFCEBC2975B}" dt="2024-11-09T12:53:22.336" v="4621" actId="20577"/>
        <pc:sldMkLst>
          <pc:docMk/>
          <pc:sldMk cId="3451042190" sldId="351"/>
        </pc:sldMkLst>
        <pc:spChg chg="add mod">
          <ac:chgData name="mohammed bilal" userId="18e43b8c7d4cabae" providerId="LiveId" clId="{41D0B81D-344C-44EE-97AD-BCFCEBC2975B}" dt="2024-11-09T12:53:22.336" v="4621" actId="20577"/>
          <ac:spMkLst>
            <pc:docMk/>
            <pc:sldMk cId="3451042190" sldId="351"/>
            <ac:spMk id="3" creationId="{29D6137D-1DC2-F17A-26B1-B5E5D4249B47}"/>
          </ac:spMkLst>
        </pc:spChg>
        <pc:spChg chg="add mod">
          <ac:chgData name="mohammed bilal" userId="18e43b8c7d4cabae" providerId="LiveId" clId="{41D0B81D-344C-44EE-97AD-BCFCEBC2975B}" dt="2024-11-09T10:41:17.032" v="4124" actId="1076"/>
          <ac:spMkLst>
            <pc:docMk/>
            <pc:sldMk cId="3451042190" sldId="351"/>
            <ac:spMk id="6" creationId="{2852B5AA-D83B-C2D1-CDF1-24EE4B7F5411}"/>
          </ac:spMkLst>
        </pc:spChg>
        <pc:spChg chg="add mod">
          <ac:chgData name="mohammed bilal" userId="18e43b8c7d4cabae" providerId="LiveId" clId="{41D0B81D-344C-44EE-97AD-BCFCEBC2975B}" dt="2024-11-09T10:40:06.818" v="4115" actId="13822"/>
          <ac:spMkLst>
            <pc:docMk/>
            <pc:sldMk cId="3451042190" sldId="351"/>
            <ac:spMk id="7" creationId="{499E363D-04A3-0AB6-2545-1539B48B0281}"/>
          </ac:spMkLst>
        </pc:spChg>
        <pc:spChg chg="add mod ord">
          <ac:chgData name="mohammed bilal" userId="18e43b8c7d4cabae" providerId="LiveId" clId="{41D0B81D-344C-44EE-97AD-BCFCEBC2975B}" dt="2024-11-09T10:40:58.239" v="4122" actId="167"/>
          <ac:spMkLst>
            <pc:docMk/>
            <pc:sldMk cId="3451042190" sldId="351"/>
            <ac:spMk id="8" creationId="{84B705E4-934A-B80E-86A3-FC7684A6EB27}"/>
          </ac:spMkLst>
        </pc:spChg>
        <pc:picChg chg="add mod">
          <ac:chgData name="mohammed bilal" userId="18e43b8c7d4cabae" providerId="LiveId" clId="{41D0B81D-344C-44EE-97AD-BCFCEBC2975B}" dt="2024-11-09T10:44:35.004" v="4132" actId="962"/>
          <ac:picMkLst>
            <pc:docMk/>
            <pc:sldMk cId="3451042190" sldId="351"/>
            <ac:picMk id="10" creationId="{0D196A71-647D-DA45-3B77-42126BF935D7}"/>
          </ac:picMkLst>
        </pc:picChg>
      </pc:sldChg>
      <pc:sldChg chg="addSp delSp modSp add del mod">
        <pc:chgData name="mohammed bilal" userId="18e43b8c7d4cabae" providerId="LiveId" clId="{41D0B81D-344C-44EE-97AD-BCFCEBC2975B}" dt="2024-11-07T04:45:41.619" v="2504" actId="47"/>
        <pc:sldMkLst>
          <pc:docMk/>
          <pc:sldMk cId="3354667396" sldId="352"/>
        </pc:sldMkLst>
        <pc:spChg chg="add mod">
          <ac:chgData name="mohammed bilal" userId="18e43b8c7d4cabae" providerId="LiveId" clId="{41D0B81D-344C-44EE-97AD-BCFCEBC2975B}" dt="2024-11-07T04:44:41.964" v="2495" actId="1076"/>
          <ac:spMkLst>
            <pc:docMk/>
            <pc:sldMk cId="3354667396" sldId="352"/>
            <ac:spMk id="3" creationId="{BEF15338-AED8-4AFD-24DB-615113F6E65C}"/>
          </ac:spMkLst>
        </pc:spChg>
        <pc:spChg chg="add del mod">
          <ac:chgData name="mohammed bilal" userId="18e43b8c7d4cabae" providerId="LiveId" clId="{41D0B81D-344C-44EE-97AD-BCFCEBC2975B}" dt="2024-11-07T04:44:44.614" v="2497"/>
          <ac:spMkLst>
            <pc:docMk/>
            <pc:sldMk cId="3354667396" sldId="352"/>
            <ac:spMk id="4" creationId="{35607184-24E8-194B-068A-B9B1A1B04BC3}"/>
          </ac:spMkLst>
        </pc:spChg>
      </pc:sldChg>
      <pc:sldChg chg="addSp modSp add mod">
        <pc:chgData name="mohammed bilal" userId="18e43b8c7d4cabae" providerId="LiveId" clId="{41D0B81D-344C-44EE-97AD-BCFCEBC2975B}" dt="2024-11-09T11:14:39.947" v="4380" actId="113"/>
        <pc:sldMkLst>
          <pc:docMk/>
          <pc:sldMk cId="1931421176" sldId="353"/>
        </pc:sldMkLst>
        <pc:spChg chg="add mod">
          <ac:chgData name="mohammed bilal" userId="18e43b8c7d4cabae" providerId="LiveId" clId="{41D0B81D-344C-44EE-97AD-BCFCEBC2975B}" dt="2024-11-09T11:14:39.947" v="4380" actId="113"/>
          <ac:spMkLst>
            <pc:docMk/>
            <pc:sldMk cId="1931421176" sldId="353"/>
            <ac:spMk id="3" creationId="{4C467548-37B8-9DFF-5E25-DF70365E71F1}"/>
          </ac:spMkLst>
        </pc:spChg>
        <pc:graphicFrameChg chg="add mod modGraphic">
          <ac:chgData name="mohammed bilal" userId="18e43b8c7d4cabae" providerId="LiveId" clId="{41D0B81D-344C-44EE-97AD-BCFCEBC2975B}" dt="2024-11-08T17:41:02.380" v="3661" actId="20577"/>
          <ac:graphicFrameMkLst>
            <pc:docMk/>
            <pc:sldMk cId="1931421176" sldId="353"/>
            <ac:graphicFrameMk id="4" creationId="{A2BBF3DD-27AF-FC0D-B340-9D6605ED4B9C}"/>
          </ac:graphicFrameMkLst>
        </pc:graphicFrameChg>
      </pc:sldChg>
      <pc:sldChg chg="addSp modSp add mod">
        <pc:chgData name="mohammed bilal" userId="18e43b8c7d4cabae" providerId="LiveId" clId="{41D0B81D-344C-44EE-97AD-BCFCEBC2975B}" dt="2024-11-09T13:04:26.576" v="4652" actId="14100"/>
        <pc:sldMkLst>
          <pc:docMk/>
          <pc:sldMk cId="1159701191" sldId="354"/>
        </pc:sldMkLst>
        <pc:spChg chg="mod">
          <ac:chgData name="mohammed bilal" userId="18e43b8c7d4cabae" providerId="LiveId" clId="{41D0B81D-344C-44EE-97AD-BCFCEBC2975B}" dt="2024-11-08T17:45:38.907" v="3673" actId="14100"/>
          <ac:spMkLst>
            <pc:docMk/>
            <pc:sldMk cId="1159701191" sldId="354"/>
            <ac:spMk id="4" creationId="{46234CFB-9163-1D1E-AB38-3CBD7D7613EE}"/>
          </ac:spMkLst>
        </pc:spChg>
        <pc:spChg chg="mod">
          <ac:chgData name="mohammed bilal" userId="18e43b8c7d4cabae" providerId="LiveId" clId="{41D0B81D-344C-44EE-97AD-BCFCEBC2975B}" dt="2024-11-09T11:15:35.224" v="4382" actId="113"/>
          <ac:spMkLst>
            <pc:docMk/>
            <pc:sldMk cId="1159701191" sldId="354"/>
            <ac:spMk id="7" creationId="{E6C7B00C-EF33-41BA-CDCC-7C2F769C28E1}"/>
          </ac:spMkLst>
        </pc:spChg>
        <pc:picChg chg="add mod">
          <ac:chgData name="mohammed bilal" userId="18e43b8c7d4cabae" providerId="LiveId" clId="{41D0B81D-344C-44EE-97AD-BCFCEBC2975B}" dt="2024-11-09T13:04:26.576" v="4652" actId="14100"/>
          <ac:picMkLst>
            <pc:docMk/>
            <pc:sldMk cId="1159701191" sldId="354"/>
            <ac:picMk id="3" creationId="{98D8254B-7210-39C6-9125-FE84BE7F1595}"/>
          </ac:picMkLst>
        </pc:picChg>
      </pc:sldChg>
      <pc:sldChg chg="addSp modSp add mod">
        <pc:chgData name="mohammed bilal" userId="18e43b8c7d4cabae" providerId="LiveId" clId="{41D0B81D-344C-44EE-97AD-BCFCEBC2975B}" dt="2024-11-09T13:05:40.462" v="4655" actId="14100"/>
        <pc:sldMkLst>
          <pc:docMk/>
          <pc:sldMk cId="2041905595" sldId="355"/>
        </pc:sldMkLst>
        <pc:spChg chg="mod">
          <ac:chgData name="mohammed bilal" userId="18e43b8c7d4cabae" providerId="LiveId" clId="{41D0B81D-344C-44EE-97AD-BCFCEBC2975B}" dt="2024-11-08T17:45:50.575" v="3674" actId="14100"/>
          <ac:spMkLst>
            <pc:docMk/>
            <pc:sldMk cId="2041905595" sldId="355"/>
            <ac:spMk id="4" creationId="{B2714C8E-F05F-9FC6-1947-F8F9C227C21C}"/>
          </ac:spMkLst>
        </pc:spChg>
        <pc:spChg chg="mod">
          <ac:chgData name="mohammed bilal" userId="18e43b8c7d4cabae" providerId="LiveId" clId="{41D0B81D-344C-44EE-97AD-BCFCEBC2975B}" dt="2024-11-09T11:15:29.968" v="4381" actId="113"/>
          <ac:spMkLst>
            <pc:docMk/>
            <pc:sldMk cId="2041905595" sldId="355"/>
            <ac:spMk id="7" creationId="{BF42019F-DE9D-8E99-EADD-B9E008CE9EE8}"/>
          </ac:spMkLst>
        </pc:spChg>
        <pc:picChg chg="add mod">
          <ac:chgData name="mohammed bilal" userId="18e43b8c7d4cabae" providerId="LiveId" clId="{41D0B81D-344C-44EE-97AD-BCFCEBC2975B}" dt="2024-11-09T13:05:40.462" v="4655" actId="14100"/>
          <ac:picMkLst>
            <pc:docMk/>
            <pc:sldMk cId="2041905595" sldId="355"/>
            <ac:picMk id="3" creationId="{D2F50DB5-6E94-039E-3A8C-07A4E7343E66}"/>
          </ac:picMkLst>
        </pc:picChg>
      </pc:sldChg>
      <pc:sldChg chg="addSp delSp modSp add mod">
        <pc:chgData name="mohammed bilal" userId="18e43b8c7d4cabae" providerId="LiveId" clId="{41D0B81D-344C-44EE-97AD-BCFCEBC2975B}" dt="2024-11-09T10:12:12.555" v="3971" actId="478"/>
        <pc:sldMkLst>
          <pc:docMk/>
          <pc:sldMk cId="1290194556" sldId="356"/>
        </pc:sldMkLst>
        <pc:spChg chg="add del mod">
          <ac:chgData name="mohammed bilal" userId="18e43b8c7d4cabae" providerId="LiveId" clId="{41D0B81D-344C-44EE-97AD-BCFCEBC2975B}" dt="2024-11-09T10:12:12.555" v="3971" actId="478"/>
          <ac:spMkLst>
            <pc:docMk/>
            <pc:sldMk cId="1290194556" sldId="356"/>
            <ac:spMk id="2" creationId="{4064C9F5-92ED-9885-1C78-37ECA01DDADA}"/>
          </ac:spMkLst>
        </pc:spChg>
        <pc:spChg chg="add mod">
          <ac:chgData name="mohammed bilal" userId="18e43b8c7d4cabae" providerId="LiveId" clId="{41D0B81D-344C-44EE-97AD-BCFCEBC2975B}" dt="2024-11-08T09:54:00.486" v="3226" actId="1076"/>
          <ac:spMkLst>
            <pc:docMk/>
            <pc:sldMk cId="1290194556" sldId="356"/>
            <ac:spMk id="3" creationId="{F41051EF-B788-698C-F662-C13E13626850}"/>
          </ac:spMkLst>
        </pc:spChg>
      </pc:sldChg>
      <pc:sldChg chg="addSp modSp add mod">
        <pc:chgData name="mohammed bilal" userId="18e43b8c7d4cabae" providerId="LiveId" clId="{41D0B81D-344C-44EE-97AD-BCFCEBC2975B}" dt="2024-11-09T17:34:25.401" v="4792" actId="14100"/>
        <pc:sldMkLst>
          <pc:docMk/>
          <pc:sldMk cId="2369953868" sldId="357"/>
        </pc:sldMkLst>
        <pc:spChg chg="add mod">
          <ac:chgData name="mohammed bilal" userId="18e43b8c7d4cabae" providerId="LiveId" clId="{41D0B81D-344C-44EE-97AD-BCFCEBC2975B}" dt="2024-11-09T17:33:34.197" v="4789" actId="14100"/>
          <ac:spMkLst>
            <pc:docMk/>
            <pc:sldMk cId="2369953868" sldId="357"/>
            <ac:spMk id="3" creationId="{8C707C57-CC78-0A42-1694-8D422E83FF6C}"/>
          </ac:spMkLst>
        </pc:spChg>
        <pc:picChg chg="add mod">
          <ac:chgData name="mohammed bilal" userId="18e43b8c7d4cabae" providerId="LiveId" clId="{41D0B81D-344C-44EE-97AD-BCFCEBC2975B}" dt="2024-11-09T17:34:25.401" v="4792" actId="14100"/>
          <ac:picMkLst>
            <pc:docMk/>
            <pc:sldMk cId="2369953868" sldId="357"/>
            <ac:picMk id="4" creationId="{CDADBC00-DE70-4221-1866-5B077BA2995C}"/>
          </ac:picMkLst>
        </pc:picChg>
      </pc:sldChg>
      <pc:sldChg chg="addSp modSp add mod">
        <pc:chgData name="mohammed bilal" userId="18e43b8c7d4cabae" providerId="LiveId" clId="{41D0B81D-344C-44EE-97AD-BCFCEBC2975B}" dt="2024-11-08T09:58:36.524" v="3298" actId="20577"/>
        <pc:sldMkLst>
          <pc:docMk/>
          <pc:sldMk cId="3858250028" sldId="358"/>
        </pc:sldMkLst>
        <pc:spChg chg="add mod">
          <ac:chgData name="mohammed bilal" userId="18e43b8c7d4cabae" providerId="LiveId" clId="{41D0B81D-344C-44EE-97AD-BCFCEBC2975B}" dt="2024-11-08T09:58:36.524" v="3298" actId="20577"/>
          <ac:spMkLst>
            <pc:docMk/>
            <pc:sldMk cId="3858250028" sldId="358"/>
            <ac:spMk id="3" creationId="{63C978A0-8B8A-73AB-81C4-959D65425319}"/>
          </ac:spMkLst>
        </pc:spChg>
      </pc:sldChg>
      <pc:sldChg chg="addSp modSp add mod">
        <pc:chgData name="mohammed bilal" userId="18e43b8c7d4cabae" providerId="LiveId" clId="{41D0B81D-344C-44EE-97AD-BCFCEBC2975B}" dt="2024-11-09T11:19:12.619" v="4410" actId="113"/>
        <pc:sldMkLst>
          <pc:docMk/>
          <pc:sldMk cId="1850852102" sldId="359"/>
        </pc:sldMkLst>
        <pc:spChg chg="add mod ord">
          <ac:chgData name="mohammed bilal" userId="18e43b8c7d4cabae" providerId="LiveId" clId="{41D0B81D-344C-44EE-97AD-BCFCEBC2975B}" dt="2024-11-09T11:19:00.282" v="4407" actId="167"/>
          <ac:spMkLst>
            <pc:docMk/>
            <pc:sldMk cId="1850852102" sldId="359"/>
            <ac:spMk id="2" creationId="{2D5A5AAF-D147-26AA-9A12-7E70F917D194}"/>
          </ac:spMkLst>
        </pc:spChg>
        <pc:spChg chg="add mod">
          <ac:chgData name="mohammed bilal" userId="18e43b8c7d4cabae" providerId="LiveId" clId="{41D0B81D-344C-44EE-97AD-BCFCEBC2975B}" dt="2024-11-09T11:19:12.619" v="4410" actId="113"/>
          <ac:spMkLst>
            <pc:docMk/>
            <pc:sldMk cId="1850852102" sldId="359"/>
            <ac:spMk id="3" creationId="{A09076D5-477C-AF16-D0A6-1DF2A018EE2B}"/>
          </ac:spMkLst>
        </pc:spChg>
        <pc:spChg chg="add mod">
          <ac:chgData name="mohammed bilal" userId="18e43b8c7d4cabae" providerId="LiveId" clId="{41D0B81D-344C-44EE-97AD-BCFCEBC2975B}" dt="2024-11-08T17:15:50.664" v="3490" actId="207"/>
          <ac:spMkLst>
            <pc:docMk/>
            <pc:sldMk cId="1850852102" sldId="359"/>
            <ac:spMk id="6" creationId="{12CAB7EC-2A63-2A50-0218-FED64C291A8C}"/>
          </ac:spMkLst>
        </pc:spChg>
        <pc:spChg chg="add mod">
          <ac:chgData name="mohammed bilal" userId="18e43b8c7d4cabae" providerId="LiveId" clId="{41D0B81D-344C-44EE-97AD-BCFCEBC2975B}" dt="2024-11-08T17:16:10.949" v="3494" actId="13822"/>
          <ac:spMkLst>
            <pc:docMk/>
            <pc:sldMk cId="1850852102" sldId="359"/>
            <ac:spMk id="8" creationId="{3966C655-AA2C-1110-9BB9-E44D1DBA0E95}"/>
          </ac:spMkLst>
        </pc:spChg>
        <pc:spChg chg="add mod">
          <ac:chgData name="mohammed bilal" userId="18e43b8c7d4cabae" providerId="LiveId" clId="{41D0B81D-344C-44EE-97AD-BCFCEBC2975B}" dt="2024-11-08T17:16:28.531" v="3497" actId="1076"/>
          <ac:spMkLst>
            <pc:docMk/>
            <pc:sldMk cId="1850852102" sldId="359"/>
            <ac:spMk id="10" creationId="{E5BCE367-0B6A-F2BD-1776-19328E0C6536}"/>
          </ac:spMkLst>
        </pc:spChg>
        <pc:spChg chg="add mod ord">
          <ac:chgData name="mohammed bilal" userId="18e43b8c7d4cabae" providerId="LiveId" clId="{41D0B81D-344C-44EE-97AD-BCFCEBC2975B}" dt="2024-11-08T17:15:41.756" v="3489" actId="167"/>
          <ac:spMkLst>
            <pc:docMk/>
            <pc:sldMk cId="1850852102" sldId="359"/>
            <ac:spMk id="11" creationId="{8247EAD7-942B-D670-7AB9-377CFA1A68D5}"/>
          </ac:spMkLst>
        </pc:spChg>
        <pc:spChg chg="add mod ord">
          <ac:chgData name="mohammed bilal" userId="18e43b8c7d4cabae" providerId="LiveId" clId="{41D0B81D-344C-44EE-97AD-BCFCEBC2975B}" dt="2024-11-08T17:16:35.728" v="3498" actId="14100"/>
          <ac:spMkLst>
            <pc:docMk/>
            <pc:sldMk cId="1850852102" sldId="359"/>
            <ac:spMk id="12" creationId="{0C382F6A-2902-C8A3-893F-41AAB86EC51F}"/>
          </ac:spMkLst>
        </pc:spChg>
      </pc:sldChg>
      <pc:sldChg chg="addSp modSp add del mod">
        <pc:chgData name="mohammed bilal" userId="18e43b8c7d4cabae" providerId="LiveId" clId="{41D0B81D-344C-44EE-97AD-BCFCEBC2975B}" dt="2024-11-09T17:50:24.794" v="4891" actId="47"/>
        <pc:sldMkLst>
          <pc:docMk/>
          <pc:sldMk cId="278540620" sldId="360"/>
        </pc:sldMkLst>
        <pc:spChg chg="add mod ord">
          <ac:chgData name="mohammed bilal" userId="18e43b8c7d4cabae" providerId="LiveId" clId="{41D0B81D-344C-44EE-97AD-BCFCEBC2975B}" dt="2024-11-09T11:18:15.881" v="4401" actId="1076"/>
          <ac:spMkLst>
            <pc:docMk/>
            <pc:sldMk cId="278540620" sldId="360"/>
            <ac:spMk id="2" creationId="{66A208EE-0CDF-BE24-5AF0-8262D83C6E96}"/>
          </ac:spMkLst>
        </pc:spChg>
        <pc:spChg chg="add mod">
          <ac:chgData name="mohammed bilal" userId="18e43b8c7d4cabae" providerId="LiveId" clId="{41D0B81D-344C-44EE-97AD-BCFCEBC2975B}" dt="2024-11-09T11:18:06.522" v="4400" actId="207"/>
          <ac:spMkLst>
            <pc:docMk/>
            <pc:sldMk cId="278540620" sldId="360"/>
            <ac:spMk id="3" creationId="{B6CFD4D5-C05C-A0B6-D8DE-33D7C185BF8D}"/>
          </ac:spMkLst>
        </pc:spChg>
        <pc:spChg chg="add mod">
          <ac:chgData name="mohammed bilal" userId="18e43b8c7d4cabae" providerId="LiveId" clId="{41D0B81D-344C-44EE-97AD-BCFCEBC2975B}" dt="2024-11-09T11:18:27.851" v="4404" actId="13822"/>
          <ac:spMkLst>
            <pc:docMk/>
            <pc:sldMk cId="278540620" sldId="360"/>
            <ac:spMk id="4" creationId="{00515EFB-D09B-79FB-A4DE-EC54F5B77B20}"/>
          </ac:spMkLst>
        </pc:spChg>
        <pc:spChg chg="add mod">
          <ac:chgData name="mohammed bilal" userId="18e43b8c7d4cabae" providerId="LiveId" clId="{41D0B81D-344C-44EE-97AD-BCFCEBC2975B}" dt="2024-11-08T17:19:04.729" v="3523" actId="255"/>
          <ac:spMkLst>
            <pc:docMk/>
            <pc:sldMk cId="278540620" sldId="360"/>
            <ac:spMk id="6" creationId="{A09E12EB-BD95-05C6-CAAE-73B472790E33}"/>
          </ac:spMkLst>
        </pc:spChg>
      </pc:sldChg>
      <pc:sldChg chg="addSp modSp add mod">
        <pc:chgData name="mohammed bilal" userId="18e43b8c7d4cabae" providerId="LiveId" clId="{41D0B81D-344C-44EE-97AD-BCFCEBC2975B}" dt="2024-11-09T11:17:30.765" v="4395" actId="1076"/>
        <pc:sldMkLst>
          <pc:docMk/>
          <pc:sldMk cId="3652105756" sldId="361"/>
        </pc:sldMkLst>
        <pc:spChg chg="add mod ord">
          <ac:chgData name="mohammed bilal" userId="18e43b8c7d4cabae" providerId="LiveId" clId="{41D0B81D-344C-44EE-97AD-BCFCEBC2975B}" dt="2024-11-09T11:17:30.765" v="4395" actId="1076"/>
          <ac:spMkLst>
            <pc:docMk/>
            <pc:sldMk cId="3652105756" sldId="361"/>
            <ac:spMk id="2" creationId="{A8FF0448-EBFE-0788-2094-02DCC68968E0}"/>
          </ac:spMkLst>
        </pc:spChg>
        <pc:spChg chg="add mod">
          <ac:chgData name="mohammed bilal" userId="18e43b8c7d4cabae" providerId="LiveId" clId="{41D0B81D-344C-44EE-97AD-BCFCEBC2975B}" dt="2024-11-09T11:17:15.967" v="4392" actId="14100"/>
          <ac:spMkLst>
            <pc:docMk/>
            <pc:sldMk cId="3652105756" sldId="361"/>
            <ac:spMk id="3" creationId="{8EC5C8BD-A32C-0062-0CEB-A8AEF53F6DFA}"/>
          </ac:spMkLst>
        </pc:spChg>
        <pc:spChg chg="mod">
          <ac:chgData name="mohammed bilal" userId="18e43b8c7d4cabae" providerId="LiveId" clId="{41D0B81D-344C-44EE-97AD-BCFCEBC2975B}" dt="2024-11-08T17:20:22.925" v="3527" actId="207"/>
          <ac:spMkLst>
            <pc:docMk/>
            <pc:sldMk cId="3652105756" sldId="361"/>
            <ac:spMk id="5" creationId="{A39643DA-97AF-1EEE-A940-7566BC28E7DA}"/>
          </ac:spMkLst>
        </pc:spChg>
        <pc:spChg chg="add mod">
          <ac:chgData name="mohammed bilal" userId="18e43b8c7d4cabae" providerId="LiveId" clId="{41D0B81D-344C-44EE-97AD-BCFCEBC2975B}" dt="2024-11-08T17:43:19.235" v="3665" actId="1076"/>
          <ac:spMkLst>
            <pc:docMk/>
            <pc:sldMk cId="3652105756" sldId="361"/>
            <ac:spMk id="6" creationId="{FE1E07ED-843E-2619-C071-24FE20D47E53}"/>
          </ac:spMkLst>
        </pc:spChg>
      </pc:sldChg>
      <pc:sldChg chg="addSp modSp add mod">
        <pc:chgData name="mohammed bilal" userId="18e43b8c7d4cabae" providerId="LiveId" clId="{41D0B81D-344C-44EE-97AD-BCFCEBC2975B}" dt="2024-11-08T17:25:02.199" v="3570" actId="255"/>
        <pc:sldMkLst>
          <pc:docMk/>
          <pc:sldMk cId="407046228" sldId="362"/>
        </pc:sldMkLst>
        <pc:spChg chg="add mod">
          <ac:chgData name="mohammed bilal" userId="18e43b8c7d4cabae" providerId="LiveId" clId="{41D0B81D-344C-44EE-97AD-BCFCEBC2975B}" dt="2024-11-08T17:25:02.199" v="3570" actId="255"/>
          <ac:spMkLst>
            <pc:docMk/>
            <pc:sldMk cId="407046228" sldId="362"/>
            <ac:spMk id="3" creationId="{7633CFC5-80E3-F4D9-197A-9C692F3B8FA5}"/>
          </ac:spMkLst>
        </pc:spChg>
      </pc:sldChg>
      <pc:sldChg chg="add del">
        <pc:chgData name="mohammed bilal" userId="18e43b8c7d4cabae" providerId="LiveId" clId="{41D0B81D-344C-44EE-97AD-BCFCEBC2975B}" dt="2024-11-09T10:21:33.115" v="3993" actId="47"/>
        <pc:sldMkLst>
          <pc:docMk/>
          <pc:sldMk cId="1625074457" sldId="363"/>
        </pc:sldMkLst>
      </pc:sldChg>
      <pc:sldChg chg="addSp modSp add mod">
        <pc:chgData name="mohammed bilal" userId="18e43b8c7d4cabae" providerId="LiveId" clId="{41D0B81D-344C-44EE-97AD-BCFCEBC2975B}" dt="2024-11-27T04:48:56.443" v="5095" actId="20577"/>
        <pc:sldMkLst>
          <pc:docMk/>
          <pc:sldMk cId="3349310251" sldId="364"/>
        </pc:sldMkLst>
        <pc:spChg chg="add mod ord">
          <ac:chgData name="mohammed bilal" userId="18e43b8c7d4cabae" providerId="LiveId" clId="{41D0B81D-344C-44EE-97AD-BCFCEBC2975B}" dt="2024-11-09T11:14:27.400" v="4379" actId="1076"/>
          <ac:spMkLst>
            <pc:docMk/>
            <pc:sldMk cId="3349310251" sldId="364"/>
            <ac:spMk id="2" creationId="{F3EE8D02-610D-F907-71EF-C171A91CAD59}"/>
          </ac:spMkLst>
        </pc:spChg>
        <pc:spChg chg="add mod">
          <ac:chgData name="mohammed bilal" userId="18e43b8c7d4cabae" providerId="LiveId" clId="{41D0B81D-344C-44EE-97AD-BCFCEBC2975B}" dt="2024-11-09T11:14:22.634" v="4378" actId="1076"/>
          <ac:spMkLst>
            <pc:docMk/>
            <pc:sldMk cId="3349310251" sldId="364"/>
            <ac:spMk id="3" creationId="{7BE81744-AA4E-CEF0-2BA7-631B22EA952B}"/>
          </ac:spMkLst>
        </pc:spChg>
        <pc:spChg chg="add mod">
          <ac:chgData name="mohammed bilal" userId="18e43b8c7d4cabae" providerId="LiveId" clId="{41D0B81D-344C-44EE-97AD-BCFCEBC2975B}" dt="2024-11-27T04:48:56.443" v="5095" actId="20577"/>
          <ac:spMkLst>
            <pc:docMk/>
            <pc:sldMk cId="3349310251" sldId="364"/>
            <ac:spMk id="6" creationId="{D1FFEFC3-DC87-73FC-F4D7-6465CA9A5ED8}"/>
          </ac:spMkLst>
        </pc:spChg>
        <pc:picChg chg="add mod">
          <ac:chgData name="mohammed bilal" userId="18e43b8c7d4cabae" providerId="LiveId" clId="{41D0B81D-344C-44EE-97AD-BCFCEBC2975B}" dt="2024-11-27T04:48:31.160" v="5064" actId="1076"/>
          <ac:picMkLst>
            <pc:docMk/>
            <pc:sldMk cId="3349310251" sldId="364"/>
            <ac:picMk id="7" creationId="{3ECEB4BB-1430-54C2-B5E9-DF66D7CB438E}"/>
          </ac:picMkLst>
        </pc:picChg>
      </pc:sldChg>
      <pc:sldChg chg="modSp add mod">
        <pc:chgData name="mohammed bilal" userId="18e43b8c7d4cabae" providerId="LiveId" clId="{41D0B81D-344C-44EE-97AD-BCFCEBC2975B}" dt="2024-11-29T09:13:58.145" v="5161" actId="20577"/>
        <pc:sldMkLst>
          <pc:docMk/>
          <pc:sldMk cId="2082093693" sldId="365"/>
        </pc:sldMkLst>
        <pc:graphicFrameChg chg="mod modGraphic">
          <ac:chgData name="mohammed bilal" userId="18e43b8c7d4cabae" providerId="LiveId" clId="{41D0B81D-344C-44EE-97AD-BCFCEBC2975B}" dt="2024-11-29T09:13:58.145" v="5161" actId="20577"/>
          <ac:graphicFrameMkLst>
            <pc:docMk/>
            <pc:sldMk cId="2082093693" sldId="365"/>
            <ac:graphicFrameMk id="5" creationId="{3BB3388E-035E-02DD-2257-C473275981A8}"/>
          </ac:graphicFrameMkLst>
        </pc:graphicFrameChg>
      </pc:sldChg>
      <pc:sldChg chg="addSp delSp modSp add mod">
        <pc:chgData name="mohammed bilal" userId="18e43b8c7d4cabae" providerId="LiveId" clId="{41D0B81D-344C-44EE-97AD-BCFCEBC2975B}" dt="2024-11-09T12:54:35.550" v="4624" actId="20577"/>
        <pc:sldMkLst>
          <pc:docMk/>
          <pc:sldMk cId="2689283430" sldId="366"/>
        </pc:sldMkLst>
        <pc:spChg chg="add mod">
          <ac:chgData name="mohammed bilal" userId="18e43b8c7d4cabae" providerId="LiveId" clId="{41D0B81D-344C-44EE-97AD-BCFCEBC2975B}" dt="2024-11-09T10:04:12.513" v="3907" actId="113"/>
          <ac:spMkLst>
            <pc:docMk/>
            <pc:sldMk cId="2689283430" sldId="366"/>
            <ac:spMk id="4" creationId="{54D19F0C-1B4E-4168-E601-602E2229CE90}"/>
          </ac:spMkLst>
        </pc:spChg>
        <pc:spChg chg="add del">
          <ac:chgData name="mohammed bilal" userId="18e43b8c7d4cabae" providerId="LiveId" clId="{41D0B81D-344C-44EE-97AD-BCFCEBC2975B}" dt="2024-11-09T09:47:36.404" v="3799" actId="478"/>
          <ac:spMkLst>
            <pc:docMk/>
            <pc:sldMk cId="2689283430" sldId="366"/>
            <ac:spMk id="7" creationId="{33E5F694-CF2E-509C-030E-05740C8DCD78}"/>
          </ac:spMkLst>
        </pc:spChg>
        <pc:spChg chg="add mod ord">
          <ac:chgData name="mohammed bilal" userId="18e43b8c7d4cabae" providerId="LiveId" clId="{41D0B81D-344C-44EE-97AD-BCFCEBC2975B}" dt="2024-11-09T10:04:01.788" v="3905" actId="167"/>
          <ac:spMkLst>
            <pc:docMk/>
            <pc:sldMk cId="2689283430" sldId="366"/>
            <ac:spMk id="8" creationId="{95F58A7F-E108-24E3-993B-42C3561DC049}"/>
          </ac:spMkLst>
        </pc:spChg>
        <pc:graphicFrameChg chg="add mod modGraphic">
          <ac:chgData name="mohammed bilal" userId="18e43b8c7d4cabae" providerId="LiveId" clId="{41D0B81D-344C-44EE-97AD-BCFCEBC2975B}" dt="2024-11-09T12:54:35.550" v="4624" actId="20577"/>
          <ac:graphicFrameMkLst>
            <pc:docMk/>
            <pc:sldMk cId="2689283430" sldId="366"/>
            <ac:graphicFrameMk id="2" creationId="{D471244D-19DD-FB9D-598D-FF228E249B8B}"/>
          </ac:graphicFrameMkLst>
        </pc:graphicFrameChg>
      </pc:sldChg>
      <pc:sldChg chg="addSp modSp add del mod">
        <pc:chgData name="mohammed bilal" userId="18e43b8c7d4cabae" providerId="LiveId" clId="{41D0B81D-344C-44EE-97AD-BCFCEBC2975B}" dt="2024-11-09T09:23:46.899" v="3725" actId="47"/>
        <pc:sldMkLst>
          <pc:docMk/>
          <pc:sldMk cId="3779882126" sldId="366"/>
        </pc:sldMkLst>
        <pc:spChg chg="add mod">
          <ac:chgData name="mohammed bilal" userId="18e43b8c7d4cabae" providerId="LiveId" clId="{41D0B81D-344C-44EE-97AD-BCFCEBC2975B}" dt="2024-11-09T09:20:18.612" v="3710" actId="1076"/>
          <ac:spMkLst>
            <pc:docMk/>
            <pc:sldMk cId="3779882126" sldId="366"/>
            <ac:spMk id="4" creationId="{258C4F72-3877-2D57-00B3-872489597604}"/>
          </ac:spMkLst>
        </pc:spChg>
        <pc:graphicFrameChg chg="add mod modGraphic">
          <ac:chgData name="mohammed bilal" userId="18e43b8c7d4cabae" providerId="LiveId" clId="{41D0B81D-344C-44EE-97AD-BCFCEBC2975B}" dt="2024-11-09T09:23:42.948" v="3724"/>
          <ac:graphicFrameMkLst>
            <pc:docMk/>
            <pc:sldMk cId="3779882126" sldId="366"/>
            <ac:graphicFrameMk id="2" creationId="{9EB4970D-92CF-4221-FD63-A15E33CC28D6}"/>
          </ac:graphicFrameMkLst>
        </pc:graphicFrameChg>
      </pc:sldChg>
      <pc:sldChg chg="addSp delSp modSp add mod">
        <pc:chgData name="mohammed bilal" userId="18e43b8c7d4cabae" providerId="LiveId" clId="{41D0B81D-344C-44EE-97AD-BCFCEBC2975B}" dt="2024-11-09T12:57:28.210" v="4628" actId="207"/>
        <pc:sldMkLst>
          <pc:docMk/>
          <pc:sldMk cId="907842724" sldId="367"/>
        </pc:sldMkLst>
        <pc:spChg chg="add mod">
          <ac:chgData name="mohammed bilal" userId="18e43b8c7d4cabae" providerId="LiveId" clId="{41D0B81D-344C-44EE-97AD-BCFCEBC2975B}" dt="2024-11-09T09:50:34.737" v="3812" actId="14100"/>
          <ac:spMkLst>
            <pc:docMk/>
            <pc:sldMk cId="907842724" sldId="367"/>
            <ac:spMk id="2" creationId="{643123FB-2E32-EF0D-EDA4-55D1A558477E}"/>
          </ac:spMkLst>
        </pc:spChg>
        <pc:spChg chg="add mod">
          <ac:chgData name="mohammed bilal" userId="18e43b8c7d4cabae" providerId="LiveId" clId="{41D0B81D-344C-44EE-97AD-BCFCEBC2975B}" dt="2024-11-09T09:50:19.739" v="3810" actId="207"/>
          <ac:spMkLst>
            <pc:docMk/>
            <pc:sldMk cId="907842724" sldId="367"/>
            <ac:spMk id="4" creationId="{DA09415B-F9E0-6D3E-9C9A-436EBD04BD45}"/>
          </ac:spMkLst>
        </pc:spChg>
        <pc:spChg chg="add mod">
          <ac:chgData name="mohammed bilal" userId="18e43b8c7d4cabae" providerId="LiveId" clId="{41D0B81D-344C-44EE-97AD-BCFCEBC2975B}" dt="2024-11-09T12:57:28.210" v="4628" actId="207"/>
          <ac:spMkLst>
            <pc:docMk/>
            <pc:sldMk cId="907842724" sldId="367"/>
            <ac:spMk id="7" creationId="{A240F0C5-6314-4C87-3D35-A709297C300A}"/>
          </ac:spMkLst>
        </pc:spChg>
        <pc:spChg chg="add del ord">
          <ac:chgData name="mohammed bilal" userId="18e43b8c7d4cabae" providerId="LiveId" clId="{41D0B81D-344C-44EE-97AD-BCFCEBC2975B}" dt="2024-11-09T09:52:50.492" v="3826" actId="478"/>
          <ac:spMkLst>
            <pc:docMk/>
            <pc:sldMk cId="907842724" sldId="367"/>
            <ac:spMk id="8" creationId="{1A1F2C71-31CD-B637-D586-4F0CF5CB8711}"/>
          </ac:spMkLst>
        </pc:spChg>
      </pc:sldChg>
      <pc:sldChg chg="add del">
        <pc:chgData name="mohammed bilal" userId="18e43b8c7d4cabae" providerId="LiveId" clId="{41D0B81D-344C-44EE-97AD-BCFCEBC2975B}" dt="2024-11-09T09:16:27.947" v="3677" actId="47"/>
        <pc:sldMkLst>
          <pc:docMk/>
          <pc:sldMk cId="2669518243" sldId="367"/>
        </pc:sldMkLst>
      </pc:sldChg>
      <pc:sldChg chg="addSp delSp modSp add mod">
        <pc:chgData name="mohammed bilal" userId="18e43b8c7d4cabae" providerId="LiveId" clId="{41D0B81D-344C-44EE-97AD-BCFCEBC2975B}" dt="2024-11-09T10:01:50.111" v="3896" actId="1076"/>
        <pc:sldMkLst>
          <pc:docMk/>
          <pc:sldMk cId="1471549409" sldId="368"/>
        </pc:sldMkLst>
        <pc:spChg chg="add del mod">
          <ac:chgData name="mohammed bilal" userId="18e43b8c7d4cabae" providerId="LiveId" clId="{41D0B81D-344C-44EE-97AD-BCFCEBC2975B}" dt="2024-11-09T09:57:15.137" v="3858"/>
          <ac:spMkLst>
            <pc:docMk/>
            <pc:sldMk cId="1471549409" sldId="368"/>
            <ac:spMk id="3" creationId="{8C7AFF9B-263A-0245-DC8F-2BDAAB29DB63}"/>
          </ac:spMkLst>
        </pc:spChg>
        <pc:spChg chg="add mod">
          <ac:chgData name="mohammed bilal" userId="18e43b8c7d4cabae" providerId="LiveId" clId="{41D0B81D-344C-44EE-97AD-BCFCEBC2975B}" dt="2024-11-09T09:56:16.581" v="3845" actId="207"/>
          <ac:spMkLst>
            <pc:docMk/>
            <pc:sldMk cId="1471549409" sldId="368"/>
            <ac:spMk id="6" creationId="{F13969A1-CBB3-B71D-44D4-32620B9BDC26}"/>
          </ac:spMkLst>
        </pc:spChg>
        <pc:spChg chg="add mod ord">
          <ac:chgData name="mohammed bilal" userId="18e43b8c7d4cabae" providerId="LiveId" clId="{41D0B81D-344C-44EE-97AD-BCFCEBC2975B}" dt="2024-11-09T09:56:28.012" v="3846" actId="207"/>
          <ac:spMkLst>
            <pc:docMk/>
            <pc:sldMk cId="1471549409" sldId="368"/>
            <ac:spMk id="7" creationId="{2B74D1E5-8EE2-375D-BB8C-EAF11D0F65D6}"/>
          </ac:spMkLst>
        </pc:spChg>
        <pc:spChg chg="add mod">
          <ac:chgData name="mohammed bilal" userId="18e43b8c7d4cabae" providerId="LiveId" clId="{41D0B81D-344C-44EE-97AD-BCFCEBC2975B}" dt="2024-11-09T10:00:55.692" v="3890" actId="1076"/>
          <ac:spMkLst>
            <pc:docMk/>
            <pc:sldMk cId="1471549409" sldId="368"/>
            <ac:spMk id="8" creationId="{574FD52C-A478-0699-8498-111B80EBE2D3}"/>
          </ac:spMkLst>
        </pc:spChg>
        <pc:spChg chg="add mod">
          <ac:chgData name="mohammed bilal" userId="18e43b8c7d4cabae" providerId="LiveId" clId="{41D0B81D-344C-44EE-97AD-BCFCEBC2975B}" dt="2024-11-09T10:00:26.953" v="3887" actId="1076"/>
          <ac:spMkLst>
            <pc:docMk/>
            <pc:sldMk cId="1471549409" sldId="368"/>
            <ac:spMk id="10" creationId="{DE47A5E7-14D2-EAB7-3EC8-9595AF3C0505}"/>
          </ac:spMkLst>
        </pc:spChg>
        <pc:spChg chg="add mod ord">
          <ac:chgData name="mohammed bilal" userId="18e43b8c7d4cabae" providerId="LiveId" clId="{41D0B81D-344C-44EE-97AD-BCFCEBC2975B}" dt="2024-11-09T10:00:20.112" v="3886" actId="1076"/>
          <ac:spMkLst>
            <pc:docMk/>
            <pc:sldMk cId="1471549409" sldId="368"/>
            <ac:spMk id="11" creationId="{1BBA9C4B-FB0F-A903-CBE9-C83D4F74B70C}"/>
          </ac:spMkLst>
        </pc:spChg>
        <pc:spChg chg="add del mod">
          <ac:chgData name="mohammed bilal" userId="18e43b8c7d4cabae" providerId="LiveId" clId="{41D0B81D-344C-44EE-97AD-BCFCEBC2975B}" dt="2024-11-09T09:58:46.685" v="3870" actId="478"/>
          <ac:spMkLst>
            <pc:docMk/>
            <pc:sldMk cId="1471549409" sldId="368"/>
            <ac:spMk id="13" creationId="{23B2914B-E691-F1A0-7500-E17A20F5D7B7}"/>
          </ac:spMkLst>
        </pc:spChg>
        <pc:spChg chg="add mod">
          <ac:chgData name="mohammed bilal" userId="18e43b8c7d4cabae" providerId="LiveId" clId="{41D0B81D-344C-44EE-97AD-BCFCEBC2975B}" dt="2024-11-09T10:01:50.111" v="3896" actId="1076"/>
          <ac:spMkLst>
            <pc:docMk/>
            <pc:sldMk cId="1471549409" sldId="368"/>
            <ac:spMk id="15" creationId="{5C9AEA6C-1337-D36F-BF30-1BE90EF79E90}"/>
          </ac:spMkLst>
        </pc:spChg>
        <pc:spChg chg="add del ord">
          <ac:chgData name="mohammed bilal" userId="18e43b8c7d4cabae" providerId="LiveId" clId="{41D0B81D-344C-44EE-97AD-BCFCEBC2975B}" dt="2024-11-09T10:01:40.435" v="3895" actId="478"/>
          <ac:spMkLst>
            <pc:docMk/>
            <pc:sldMk cId="1471549409" sldId="368"/>
            <ac:spMk id="16" creationId="{8E7E7F32-D5A0-2EE1-B13A-D4281919727D}"/>
          </ac:spMkLst>
        </pc:spChg>
      </pc:sldChg>
      <pc:sldChg chg="addSp delSp modSp new mod">
        <pc:chgData name="mohammed bilal" userId="18e43b8c7d4cabae" providerId="LiveId" clId="{41D0B81D-344C-44EE-97AD-BCFCEBC2975B}" dt="2024-11-09T10:49:55.833" v="4143" actId="20577"/>
        <pc:sldMkLst>
          <pc:docMk/>
          <pc:sldMk cId="2691611684" sldId="369"/>
        </pc:sldMkLst>
        <pc:spChg chg="del">
          <ac:chgData name="mohammed bilal" userId="18e43b8c7d4cabae" providerId="LiveId" clId="{41D0B81D-344C-44EE-97AD-BCFCEBC2975B}" dt="2024-11-09T10:45:47.859" v="4135" actId="478"/>
          <ac:spMkLst>
            <pc:docMk/>
            <pc:sldMk cId="2691611684" sldId="369"/>
            <ac:spMk id="2" creationId="{A7C3E17E-1017-76D9-2677-0E55408E26D0}"/>
          </ac:spMkLst>
        </pc:spChg>
        <pc:spChg chg="del">
          <ac:chgData name="mohammed bilal" userId="18e43b8c7d4cabae" providerId="LiveId" clId="{41D0B81D-344C-44EE-97AD-BCFCEBC2975B}" dt="2024-11-09T10:45:45.951" v="4134" actId="478"/>
          <ac:spMkLst>
            <pc:docMk/>
            <pc:sldMk cId="2691611684" sldId="369"/>
            <ac:spMk id="3" creationId="{2AE135A2-181D-EA6A-E063-005CCF64E019}"/>
          </ac:spMkLst>
        </pc:spChg>
        <pc:spChg chg="del mod">
          <ac:chgData name="mohammed bilal" userId="18e43b8c7d4cabae" providerId="LiveId" clId="{41D0B81D-344C-44EE-97AD-BCFCEBC2975B}" dt="2024-11-09T10:49:40.472" v="4139" actId="22"/>
          <ac:spMkLst>
            <pc:docMk/>
            <pc:sldMk cId="2691611684" sldId="369"/>
            <ac:spMk id="4" creationId="{C81AEA08-BCE5-3786-803C-5AFFA85B6BBA}"/>
          </ac:spMkLst>
        </pc:spChg>
        <pc:spChg chg="add mod">
          <ac:chgData name="mohammed bilal" userId="18e43b8c7d4cabae" providerId="LiveId" clId="{41D0B81D-344C-44EE-97AD-BCFCEBC2975B}" dt="2024-11-09T10:49:55.833" v="4143" actId="20577"/>
          <ac:spMkLst>
            <pc:docMk/>
            <pc:sldMk cId="2691611684" sldId="369"/>
            <ac:spMk id="7" creationId="{771813FA-F0E7-E202-0AF2-64C6EA5ADC19}"/>
          </ac:spMkLst>
        </pc:spChg>
        <pc:picChg chg="add mod ord">
          <ac:chgData name="mohammed bilal" userId="18e43b8c7d4cabae" providerId="LiveId" clId="{41D0B81D-344C-44EE-97AD-BCFCEBC2975B}" dt="2024-11-09T10:49:48.101" v="4141" actId="1076"/>
          <ac:picMkLst>
            <pc:docMk/>
            <pc:sldMk cId="2691611684" sldId="369"/>
            <ac:picMk id="9" creationId="{EA864733-5573-9C7D-9F26-CE7660C6D09C}"/>
          </ac:picMkLst>
        </pc:picChg>
      </pc:sldChg>
      <pc:sldChg chg="addSp delSp modSp new del mod">
        <pc:chgData name="mohammed bilal" userId="18e43b8c7d4cabae" providerId="LiveId" clId="{41D0B81D-344C-44EE-97AD-BCFCEBC2975B}" dt="2024-11-09T12:48:23.256" v="4530" actId="47"/>
        <pc:sldMkLst>
          <pc:docMk/>
          <pc:sldMk cId="1824544634" sldId="370"/>
        </pc:sldMkLst>
        <pc:spChg chg="del">
          <ac:chgData name="mohammed bilal" userId="18e43b8c7d4cabae" providerId="LiveId" clId="{41D0B81D-344C-44EE-97AD-BCFCEBC2975B}" dt="2024-11-09T11:02:56.554" v="4231" actId="478"/>
          <ac:spMkLst>
            <pc:docMk/>
            <pc:sldMk cId="1824544634" sldId="370"/>
            <ac:spMk id="2" creationId="{B6698EBA-A6BF-8D74-BF6B-55889C1954D1}"/>
          </ac:spMkLst>
        </pc:spChg>
        <pc:spChg chg="del">
          <ac:chgData name="mohammed bilal" userId="18e43b8c7d4cabae" providerId="LiveId" clId="{41D0B81D-344C-44EE-97AD-BCFCEBC2975B}" dt="2024-11-09T11:02:58.368" v="4232" actId="478"/>
          <ac:spMkLst>
            <pc:docMk/>
            <pc:sldMk cId="1824544634" sldId="370"/>
            <ac:spMk id="3" creationId="{35123699-EE62-F216-9343-D8F973B045F2}"/>
          </ac:spMkLst>
        </pc:spChg>
        <pc:spChg chg="add del mod">
          <ac:chgData name="mohammed bilal" userId="18e43b8c7d4cabae" providerId="LiveId" clId="{41D0B81D-344C-44EE-97AD-BCFCEBC2975B}" dt="2024-11-09T11:07:15.102" v="4282" actId="478"/>
          <ac:spMkLst>
            <pc:docMk/>
            <pc:sldMk cId="1824544634" sldId="370"/>
            <ac:spMk id="6" creationId="{8D4136C3-276F-A194-5A33-DD5599E2CDC6}"/>
          </ac:spMkLst>
        </pc:spChg>
        <pc:spChg chg="add mod">
          <ac:chgData name="mohammed bilal" userId="18e43b8c7d4cabae" providerId="LiveId" clId="{41D0B81D-344C-44EE-97AD-BCFCEBC2975B}" dt="2024-11-09T11:10:35.654" v="4356" actId="255"/>
          <ac:spMkLst>
            <pc:docMk/>
            <pc:sldMk cId="1824544634" sldId="370"/>
            <ac:spMk id="10" creationId="{569655D0-FC05-DF9F-070D-858B85C7E083}"/>
          </ac:spMkLst>
        </pc:spChg>
        <pc:graphicFrameChg chg="add mod modGraphic">
          <ac:chgData name="mohammed bilal" userId="18e43b8c7d4cabae" providerId="LiveId" clId="{41D0B81D-344C-44EE-97AD-BCFCEBC2975B}" dt="2024-11-09T12:42:28.085" v="4412" actId="20577"/>
          <ac:graphicFrameMkLst>
            <pc:docMk/>
            <pc:sldMk cId="1824544634" sldId="370"/>
            <ac:graphicFrameMk id="7" creationId="{49117C0A-D64A-8BDC-B258-BEBDF2F6703D}"/>
          </ac:graphicFrameMkLst>
        </pc:graphicFrameChg>
        <pc:graphicFrameChg chg="add del mod modGraphic">
          <ac:chgData name="mohammed bilal" userId="18e43b8c7d4cabae" providerId="LiveId" clId="{41D0B81D-344C-44EE-97AD-BCFCEBC2975B}" dt="2024-11-09T12:42:13.326" v="4411" actId="478"/>
          <ac:graphicFrameMkLst>
            <pc:docMk/>
            <pc:sldMk cId="1824544634" sldId="370"/>
            <ac:graphicFrameMk id="8" creationId="{F0E31EB8-FF84-89E9-82A7-AB6EB5AA8C91}"/>
          </ac:graphicFrameMkLst>
        </pc:graphicFrameChg>
      </pc:sldChg>
      <pc:sldChg chg="addSp delSp modSp new mod">
        <pc:chgData name="mohammed bilal" userId="18e43b8c7d4cabae" providerId="LiveId" clId="{41D0B81D-344C-44EE-97AD-BCFCEBC2975B}" dt="2024-11-25T17:05:23.913" v="4915" actId="1076"/>
        <pc:sldMkLst>
          <pc:docMk/>
          <pc:sldMk cId="2138869175" sldId="370"/>
        </pc:sldMkLst>
        <pc:spChg chg="del">
          <ac:chgData name="mohammed bilal" userId="18e43b8c7d4cabae" providerId="LiveId" clId="{41D0B81D-344C-44EE-97AD-BCFCEBC2975B}" dt="2024-11-09T17:14:32.662" v="4662" actId="478"/>
          <ac:spMkLst>
            <pc:docMk/>
            <pc:sldMk cId="2138869175" sldId="370"/>
            <ac:spMk id="2" creationId="{11E77EEB-117C-8492-DA8B-892BDB6FBE83}"/>
          </ac:spMkLst>
        </pc:spChg>
        <pc:spChg chg="del">
          <ac:chgData name="mohammed bilal" userId="18e43b8c7d4cabae" providerId="LiveId" clId="{41D0B81D-344C-44EE-97AD-BCFCEBC2975B}" dt="2024-11-09T17:14:38.130" v="4664" actId="478"/>
          <ac:spMkLst>
            <pc:docMk/>
            <pc:sldMk cId="2138869175" sldId="370"/>
            <ac:spMk id="3" creationId="{77B8899B-B184-BA34-FFD1-573DD82234F1}"/>
          </ac:spMkLst>
        </pc:spChg>
        <pc:spChg chg="del">
          <ac:chgData name="mohammed bilal" userId="18e43b8c7d4cabae" providerId="LiveId" clId="{41D0B81D-344C-44EE-97AD-BCFCEBC2975B}" dt="2024-11-09T17:14:35.192" v="4663" actId="478"/>
          <ac:spMkLst>
            <pc:docMk/>
            <pc:sldMk cId="2138869175" sldId="370"/>
            <ac:spMk id="4" creationId="{CC8D73E0-7ECA-319C-7D24-16D3B083A7B9}"/>
          </ac:spMkLst>
        </pc:spChg>
        <pc:spChg chg="add mod">
          <ac:chgData name="mohammed bilal" userId="18e43b8c7d4cabae" providerId="LiveId" clId="{41D0B81D-344C-44EE-97AD-BCFCEBC2975B}" dt="2024-11-25T17:05:23.913" v="4915" actId="1076"/>
          <ac:spMkLst>
            <pc:docMk/>
            <pc:sldMk cId="2138869175" sldId="370"/>
            <ac:spMk id="7" creationId="{6AF112E5-982B-C308-A70A-C52AB86A34BA}"/>
          </ac:spMkLst>
        </pc:spChg>
        <pc:spChg chg="add del mod">
          <ac:chgData name="mohammed bilal" userId="18e43b8c7d4cabae" providerId="LiveId" clId="{41D0B81D-344C-44EE-97AD-BCFCEBC2975B}" dt="2024-11-09T17:23:25.070" v="4722"/>
          <ac:spMkLst>
            <pc:docMk/>
            <pc:sldMk cId="2138869175" sldId="370"/>
            <ac:spMk id="10" creationId="{809C1FAB-87A5-6F8A-CFF7-354B647137E8}"/>
          </ac:spMkLst>
        </pc:spChg>
        <pc:spChg chg="add del mod">
          <ac:chgData name="mohammed bilal" userId="18e43b8c7d4cabae" providerId="LiveId" clId="{41D0B81D-344C-44EE-97AD-BCFCEBC2975B}" dt="2024-11-09T17:22:55.458" v="4715"/>
          <ac:spMkLst>
            <pc:docMk/>
            <pc:sldMk cId="2138869175" sldId="370"/>
            <ac:spMk id="13" creationId="{979899CD-36A4-4FCE-CE58-430E8C26D80F}"/>
          </ac:spMkLst>
        </pc:spChg>
        <pc:spChg chg="add del mod">
          <ac:chgData name="mohammed bilal" userId="18e43b8c7d4cabae" providerId="LiveId" clId="{41D0B81D-344C-44EE-97AD-BCFCEBC2975B}" dt="2024-11-09T17:20:09.227" v="4698" actId="478"/>
          <ac:spMkLst>
            <pc:docMk/>
            <pc:sldMk cId="2138869175" sldId="370"/>
            <ac:spMk id="15" creationId="{498C1FAE-9A9C-C92E-1B27-9948DC07004D}"/>
          </ac:spMkLst>
        </pc:spChg>
        <pc:spChg chg="add mod">
          <ac:chgData name="mohammed bilal" userId="18e43b8c7d4cabae" providerId="LiveId" clId="{41D0B81D-344C-44EE-97AD-BCFCEBC2975B}" dt="2024-11-09T17:24:03.941" v="4733" actId="113"/>
          <ac:spMkLst>
            <pc:docMk/>
            <pc:sldMk cId="2138869175" sldId="370"/>
            <ac:spMk id="17" creationId="{CF3100DE-1451-1C17-F0D5-84C7C369FBB5}"/>
          </ac:spMkLst>
        </pc:spChg>
        <pc:spChg chg="add mod">
          <ac:chgData name="mohammed bilal" userId="18e43b8c7d4cabae" providerId="LiveId" clId="{41D0B81D-344C-44EE-97AD-BCFCEBC2975B}" dt="2024-11-09T17:26:37.335" v="4756" actId="20577"/>
          <ac:spMkLst>
            <pc:docMk/>
            <pc:sldMk cId="2138869175" sldId="370"/>
            <ac:spMk id="23" creationId="{73ECA390-E84A-0FB2-A9CE-B14BFE2CEB72}"/>
          </ac:spMkLst>
        </pc:spChg>
        <pc:spChg chg="add mod">
          <ac:chgData name="mohammed bilal" userId="18e43b8c7d4cabae" providerId="LiveId" clId="{41D0B81D-344C-44EE-97AD-BCFCEBC2975B}" dt="2024-11-09T17:24:08.393" v="4736" actId="113"/>
          <ac:spMkLst>
            <pc:docMk/>
            <pc:sldMk cId="2138869175" sldId="370"/>
            <ac:spMk id="25" creationId="{4573ECDA-40D0-3710-56DA-6F3832CB08BC}"/>
          </ac:spMkLst>
        </pc:spChg>
        <pc:spChg chg="add mod">
          <ac:chgData name="mohammed bilal" userId="18e43b8c7d4cabae" providerId="LiveId" clId="{41D0B81D-344C-44EE-97AD-BCFCEBC2975B}" dt="2024-11-09T17:24:12.549" v="4739" actId="113"/>
          <ac:spMkLst>
            <pc:docMk/>
            <pc:sldMk cId="2138869175" sldId="370"/>
            <ac:spMk id="27" creationId="{0835FE30-6992-75A5-B319-8D88FFB877D6}"/>
          </ac:spMkLst>
        </pc:spChg>
        <pc:spChg chg="add mod">
          <ac:chgData name="mohammed bilal" userId="18e43b8c7d4cabae" providerId="LiveId" clId="{41D0B81D-344C-44EE-97AD-BCFCEBC2975B}" dt="2024-11-09T17:26:17.415" v="4753" actId="113"/>
          <ac:spMkLst>
            <pc:docMk/>
            <pc:sldMk cId="2138869175" sldId="370"/>
            <ac:spMk id="31" creationId="{C1BA771A-2708-71CA-5A32-D7DA607276A2}"/>
          </ac:spMkLst>
        </pc:spChg>
        <pc:picChg chg="add mod">
          <ac:chgData name="mohammed bilal" userId="18e43b8c7d4cabae" providerId="LiveId" clId="{41D0B81D-344C-44EE-97AD-BCFCEBC2975B}" dt="2024-11-09T17:15:17.331" v="4671" actId="1076"/>
          <ac:picMkLst>
            <pc:docMk/>
            <pc:sldMk cId="2138869175" sldId="370"/>
            <ac:picMk id="8" creationId="{29BA4A91-7CD4-0280-0E85-31BF104CCF4D}"/>
          </ac:picMkLst>
        </pc:picChg>
        <pc:picChg chg="add mod">
          <ac:chgData name="mohammed bilal" userId="18e43b8c7d4cabae" providerId="LiveId" clId="{41D0B81D-344C-44EE-97AD-BCFCEBC2975B}" dt="2024-11-09T17:16:25.948" v="4679" actId="1076"/>
          <ac:picMkLst>
            <pc:docMk/>
            <pc:sldMk cId="2138869175" sldId="370"/>
            <ac:picMk id="11" creationId="{8B3CBD83-ACE7-D845-96F9-A6A05961251F}"/>
          </ac:picMkLst>
        </pc:picChg>
        <pc:picChg chg="add del mod">
          <ac:chgData name="mohammed bilal" userId="18e43b8c7d4cabae" providerId="LiveId" clId="{41D0B81D-344C-44EE-97AD-BCFCEBC2975B}" dt="2024-11-09T17:21:38.388" v="4706" actId="478"/>
          <ac:picMkLst>
            <pc:docMk/>
            <pc:sldMk cId="2138869175" sldId="370"/>
            <ac:picMk id="19" creationId="{72764530-A9F5-FC88-ADF3-62E7FE5F7B52}"/>
          </ac:picMkLst>
        </pc:picChg>
        <pc:picChg chg="add mod">
          <ac:chgData name="mohammed bilal" userId="18e43b8c7d4cabae" providerId="LiveId" clId="{41D0B81D-344C-44EE-97AD-BCFCEBC2975B}" dt="2024-11-09T17:22:02.585" v="4707" actId="207"/>
          <ac:picMkLst>
            <pc:docMk/>
            <pc:sldMk cId="2138869175" sldId="370"/>
            <ac:picMk id="21" creationId="{3FCFEB59-63C2-4334-C2A2-EF56AD45F4A5}"/>
          </ac:picMkLst>
        </pc:picChg>
        <pc:picChg chg="add mod">
          <ac:chgData name="mohammed bilal" userId="18e43b8c7d4cabae" providerId="LiveId" clId="{41D0B81D-344C-44EE-97AD-BCFCEBC2975B}" dt="2024-11-09T17:25:45.224" v="4744" actId="207"/>
          <ac:picMkLst>
            <pc:docMk/>
            <pc:sldMk cId="2138869175" sldId="370"/>
            <ac:picMk id="29" creationId="{D6040A72-DA36-AA7A-EEBB-71AE2E51979A}"/>
          </ac:picMkLst>
        </pc:picChg>
        <pc:picChg chg="add mod">
          <ac:chgData name="mohammed bilal" userId="18e43b8c7d4cabae" providerId="LiveId" clId="{41D0B81D-344C-44EE-97AD-BCFCEBC2975B}" dt="2024-11-09T17:26:29.206" v="4755" actId="1076"/>
          <ac:picMkLst>
            <pc:docMk/>
            <pc:sldMk cId="2138869175" sldId="370"/>
            <ac:picMk id="32" creationId="{A8A18065-EE69-CAC6-6B6D-ACF58CC04CBC}"/>
          </ac:picMkLst>
        </pc:picChg>
      </pc:sldChg>
      <pc:sldChg chg="addSp delSp modSp new mod">
        <pc:chgData name="mohammed bilal" userId="18e43b8c7d4cabae" providerId="LiveId" clId="{41D0B81D-344C-44EE-97AD-BCFCEBC2975B}" dt="2024-11-09T17:35:32.233" v="4798" actId="478"/>
        <pc:sldMkLst>
          <pc:docMk/>
          <pc:sldMk cId="2531430567" sldId="371"/>
        </pc:sldMkLst>
        <pc:spChg chg="del">
          <ac:chgData name="mohammed bilal" userId="18e43b8c7d4cabae" providerId="LiveId" clId="{41D0B81D-344C-44EE-97AD-BCFCEBC2975B}" dt="2024-11-09T17:28:06.058" v="4759" actId="478"/>
          <ac:spMkLst>
            <pc:docMk/>
            <pc:sldMk cId="2531430567" sldId="371"/>
            <ac:spMk id="2" creationId="{7CB43876-C54C-BDE4-7216-830D79E949E0}"/>
          </ac:spMkLst>
        </pc:spChg>
        <pc:spChg chg="del">
          <ac:chgData name="mohammed bilal" userId="18e43b8c7d4cabae" providerId="LiveId" clId="{41D0B81D-344C-44EE-97AD-BCFCEBC2975B}" dt="2024-11-09T17:28:07.547" v="4760" actId="478"/>
          <ac:spMkLst>
            <pc:docMk/>
            <pc:sldMk cId="2531430567" sldId="371"/>
            <ac:spMk id="3" creationId="{683D1D98-5C3B-A33C-AE57-F8FD667992EE}"/>
          </ac:spMkLst>
        </pc:spChg>
        <pc:spChg chg="del">
          <ac:chgData name="mohammed bilal" userId="18e43b8c7d4cabae" providerId="LiveId" clId="{41D0B81D-344C-44EE-97AD-BCFCEBC2975B}" dt="2024-11-09T17:28:08.866" v="4761" actId="478"/>
          <ac:spMkLst>
            <pc:docMk/>
            <pc:sldMk cId="2531430567" sldId="371"/>
            <ac:spMk id="4" creationId="{7171B2EF-0AA0-AAFB-0FFF-5B005E52D702}"/>
          </ac:spMkLst>
        </pc:spChg>
        <pc:spChg chg="add mod">
          <ac:chgData name="mohammed bilal" userId="18e43b8c7d4cabae" providerId="LiveId" clId="{41D0B81D-344C-44EE-97AD-BCFCEBC2975B}" dt="2024-11-09T17:30:06.086" v="4776" actId="14100"/>
          <ac:spMkLst>
            <pc:docMk/>
            <pc:sldMk cId="2531430567" sldId="371"/>
            <ac:spMk id="8" creationId="{D3A92E62-42E7-E50A-B9AF-B54EF35B634D}"/>
          </ac:spMkLst>
        </pc:spChg>
        <pc:spChg chg="add mod">
          <ac:chgData name="mohammed bilal" userId="18e43b8c7d4cabae" providerId="LiveId" clId="{41D0B81D-344C-44EE-97AD-BCFCEBC2975B}" dt="2024-11-09T17:28:51.690" v="4771" actId="1076"/>
          <ac:spMkLst>
            <pc:docMk/>
            <pc:sldMk cId="2531430567" sldId="371"/>
            <ac:spMk id="10" creationId="{C33EB8D5-C118-8A79-9BAD-06A56A325169}"/>
          </ac:spMkLst>
        </pc:spChg>
        <pc:spChg chg="add del mod">
          <ac:chgData name="mohammed bilal" userId="18e43b8c7d4cabae" providerId="LiveId" clId="{41D0B81D-344C-44EE-97AD-BCFCEBC2975B}" dt="2024-11-09T17:35:32.233" v="4798" actId="478"/>
          <ac:spMkLst>
            <pc:docMk/>
            <pc:sldMk cId="2531430567" sldId="371"/>
            <ac:spMk id="21" creationId="{65CBB92F-1387-910D-760F-EAD2E4196C48}"/>
          </ac:spMkLst>
        </pc:spChg>
        <pc:picChg chg="add del mod">
          <ac:chgData name="mohammed bilal" userId="18e43b8c7d4cabae" providerId="LiveId" clId="{41D0B81D-344C-44EE-97AD-BCFCEBC2975B}" dt="2024-11-09T17:28:20.560" v="4765" actId="478"/>
          <ac:picMkLst>
            <pc:docMk/>
            <pc:sldMk cId="2531430567" sldId="371"/>
            <ac:picMk id="6" creationId="{F9D4045A-B271-F5A3-8D6F-ADBF78E7558E}"/>
          </ac:picMkLst>
        </pc:picChg>
        <pc:picChg chg="add mod">
          <ac:chgData name="mohammed bilal" userId="18e43b8c7d4cabae" providerId="LiveId" clId="{41D0B81D-344C-44EE-97AD-BCFCEBC2975B}" dt="2024-11-09T17:30:10.411" v="4777" actId="1076"/>
          <ac:picMkLst>
            <pc:docMk/>
            <pc:sldMk cId="2531430567" sldId="371"/>
            <ac:picMk id="12" creationId="{31894983-3DAB-935A-04DE-31EFC9A0CED6}"/>
          </ac:picMkLst>
        </pc:picChg>
        <pc:picChg chg="add mod">
          <ac:chgData name="mohammed bilal" userId="18e43b8c7d4cabae" providerId="LiveId" clId="{41D0B81D-344C-44EE-97AD-BCFCEBC2975B}" dt="2024-11-09T17:30:50.929" v="4779" actId="1076"/>
          <ac:picMkLst>
            <pc:docMk/>
            <pc:sldMk cId="2531430567" sldId="371"/>
            <ac:picMk id="14" creationId="{1BE4E274-A983-CE56-59FB-7A57B454DAD2}"/>
          </ac:picMkLst>
        </pc:picChg>
        <pc:picChg chg="add mod">
          <ac:chgData name="mohammed bilal" userId="18e43b8c7d4cabae" providerId="LiveId" clId="{41D0B81D-344C-44EE-97AD-BCFCEBC2975B}" dt="2024-11-09T17:31:27.301" v="4781" actId="1076"/>
          <ac:picMkLst>
            <pc:docMk/>
            <pc:sldMk cId="2531430567" sldId="371"/>
            <ac:picMk id="16" creationId="{2A583B05-C37E-841E-97E2-1DF20F5B9E14}"/>
          </ac:picMkLst>
        </pc:picChg>
        <pc:picChg chg="add mod">
          <ac:chgData name="mohammed bilal" userId="18e43b8c7d4cabae" providerId="LiveId" clId="{41D0B81D-344C-44EE-97AD-BCFCEBC2975B}" dt="2024-11-09T17:33:13.385" v="4785" actId="1076"/>
          <ac:picMkLst>
            <pc:docMk/>
            <pc:sldMk cId="2531430567" sldId="371"/>
            <ac:picMk id="18" creationId="{9452179A-4452-C6D4-830E-F90F722F3FE5}"/>
          </ac:picMkLst>
        </pc:picChg>
        <pc:cxnChg chg="add del">
          <ac:chgData name="mohammed bilal" userId="18e43b8c7d4cabae" providerId="LiveId" clId="{41D0B81D-344C-44EE-97AD-BCFCEBC2975B}" dt="2024-11-09T17:35:09.435" v="4795" actId="478"/>
          <ac:cxnSpMkLst>
            <pc:docMk/>
            <pc:sldMk cId="2531430567" sldId="371"/>
            <ac:cxnSpMk id="20" creationId="{D35650F1-7BDE-4439-CA44-742431033CDE}"/>
          </ac:cxnSpMkLst>
        </pc:cxnChg>
      </pc:sldChg>
      <pc:sldChg chg="addSp delSp modSp new mod ord">
        <pc:chgData name="mohammed bilal" userId="18e43b8c7d4cabae" providerId="LiveId" clId="{41D0B81D-344C-44EE-97AD-BCFCEBC2975B}" dt="2024-11-09T17:52:41.976" v="4910" actId="207"/>
        <pc:sldMkLst>
          <pc:docMk/>
          <pc:sldMk cId="550979667" sldId="372"/>
        </pc:sldMkLst>
        <pc:spChg chg="del">
          <ac:chgData name="mohammed bilal" userId="18e43b8c7d4cabae" providerId="LiveId" clId="{41D0B81D-344C-44EE-97AD-BCFCEBC2975B}" dt="2024-11-09T17:37:32.451" v="4802" actId="478"/>
          <ac:spMkLst>
            <pc:docMk/>
            <pc:sldMk cId="550979667" sldId="372"/>
            <ac:spMk id="2" creationId="{2AB3FF60-7610-D083-9010-CA6E76F484F3}"/>
          </ac:spMkLst>
        </pc:spChg>
        <pc:spChg chg="del">
          <ac:chgData name="mohammed bilal" userId="18e43b8c7d4cabae" providerId="LiveId" clId="{41D0B81D-344C-44EE-97AD-BCFCEBC2975B}" dt="2024-11-09T17:37:33.965" v="4803" actId="478"/>
          <ac:spMkLst>
            <pc:docMk/>
            <pc:sldMk cId="550979667" sldId="372"/>
            <ac:spMk id="3" creationId="{27E060A7-A88D-E883-7FAE-772C085FE3A4}"/>
          </ac:spMkLst>
        </pc:spChg>
        <pc:spChg chg="del">
          <ac:chgData name="mohammed bilal" userId="18e43b8c7d4cabae" providerId="LiveId" clId="{41D0B81D-344C-44EE-97AD-BCFCEBC2975B}" dt="2024-11-09T17:37:35.507" v="4804" actId="478"/>
          <ac:spMkLst>
            <pc:docMk/>
            <pc:sldMk cId="550979667" sldId="372"/>
            <ac:spMk id="4" creationId="{1EE8CC1B-9D6C-2936-1B43-6471198B7385}"/>
          </ac:spMkLst>
        </pc:spChg>
        <pc:spChg chg="mod">
          <ac:chgData name="mohammed bilal" userId="18e43b8c7d4cabae" providerId="LiveId" clId="{41D0B81D-344C-44EE-97AD-BCFCEBC2975B}" dt="2024-11-09T17:40:51.831" v="4820" actId="1076"/>
          <ac:spMkLst>
            <pc:docMk/>
            <pc:sldMk cId="550979667" sldId="372"/>
            <ac:spMk id="5" creationId="{D6D0A432-4193-652C-34F7-6CFC71FFEFA1}"/>
          </ac:spMkLst>
        </pc:spChg>
        <pc:spChg chg="add mod">
          <ac:chgData name="mohammed bilal" userId="18e43b8c7d4cabae" providerId="LiveId" clId="{41D0B81D-344C-44EE-97AD-BCFCEBC2975B}" dt="2024-11-09T17:38:00.036" v="4805"/>
          <ac:spMkLst>
            <pc:docMk/>
            <pc:sldMk cId="550979667" sldId="372"/>
            <ac:spMk id="7" creationId="{F661D18B-874D-7909-212B-3D83E0194349}"/>
          </ac:spMkLst>
        </pc:spChg>
        <pc:spChg chg="add mod">
          <ac:chgData name="mohammed bilal" userId="18e43b8c7d4cabae" providerId="LiveId" clId="{41D0B81D-344C-44EE-97AD-BCFCEBC2975B}" dt="2024-11-09T17:38:00.036" v="4805"/>
          <ac:spMkLst>
            <pc:docMk/>
            <pc:sldMk cId="550979667" sldId="372"/>
            <ac:spMk id="8" creationId="{F88A9B8E-C81E-C96F-47B1-89C0E1780290}"/>
          </ac:spMkLst>
        </pc:spChg>
        <pc:spChg chg="add mod">
          <ac:chgData name="mohammed bilal" userId="18e43b8c7d4cabae" providerId="LiveId" clId="{41D0B81D-344C-44EE-97AD-BCFCEBC2975B}" dt="2024-11-09T17:44:17.675" v="4842" actId="2711"/>
          <ac:spMkLst>
            <pc:docMk/>
            <pc:sldMk cId="550979667" sldId="372"/>
            <ac:spMk id="25" creationId="{2AA4A02E-EAA7-9022-1EAC-167E54AAF91A}"/>
          </ac:spMkLst>
        </pc:spChg>
        <pc:spChg chg="add mod">
          <ac:chgData name="mohammed bilal" userId="18e43b8c7d4cabae" providerId="LiveId" clId="{41D0B81D-344C-44EE-97AD-BCFCEBC2975B}" dt="2024-11-09T17:44:23.192" v="4843" actId="2711"/>
          <ac:spMkLst>
            <pc:docMk/>
            <pc:sldMk cId="550979667" sldId="372"/>
            <ac:spMk id="27" creationId="{A531209E-52B6-4192-F3B3-35316DE9C3A1}"/>
          </ac:spMkLst>
        </pc:spChg>
        <pc:spChg chg="add mod">
          <ac:chgData name="mohammed bilal" userId="18e43b8c7d4cabae" providerId="LiveId" clId="{41D0B81D-344C-44EE-97AD-BCFCEBC2975B}" dt="2024-11-09T17:44:36.612" v="4847" actId="14100"/>
          <ac:spMkLst>
            <pc:docMk/>
            <pc:sldMk cId="550979667" sldId="372"/>
            <ac:spMk id="29" creationId="{62F6554B-680B-CA7C-3DEB-B071F2B89558}"/>
          </ac:spMkLst>
        </pc:spChg>
        <pc:spChg chg="add mod">
          <ac:chgData name="mohammed bilal" userId="18e43b8c7d4cabae" providerId="LiveId" clId="{41D0B81D-344C-44EE-97AD-BCFCEBC2975B}" dt="2024-11-09T17:44:41.758" v="4848" actId="2711"/>
          <ac:spMkLst>
            <pc:docMk/>
            <pc:sldMk cId="550979667" sldId="372"/>
            <ac:spMk id="31" creationId="{ED5DB60C-B6BA-62E6-76D1-198F8369CB02}"/>
          </ac:spMkLst>
        </pc:spChg>
        <pc:spChg chg="add mod">
          <ac:chgData name="mohammed bilal" userId="18e43b8c7d4cabae" providerId="LiveId" clId="{41D0B81D-344C-44EE-97AD-BCFCEBC2975B}" dt="2024-11-09T17:44:55.145" v="4856" actId="20577"/>
          <ac:spMkLst>
            <pc:docMk/>
            <pc:sldMk cId="550979667" sldId="372"/>
            <ac:spMk id="33" creationId="{CEF90CC9-76C1-78E5-45A5-C108C1B9C15D}"/>
          </ac:spMkLst>
        </pc:spChg>
        <pc:spChg chg="add mod">
          <ac:chgData name="mohammed bilal" userId="18e43b8c7d4cabae" providerId="LiveId" clId="{41D0B81D-344C-44EE-97AD-BCFCEBC2975B}" dt="2024-11-09T17:46:00.586" v="4861" actId="1076"/>
          <ac:spMkLst>
            <pc:docMk/>
            <pc:sldMk cId="550979667" sldId="372"/>
            <ac:spMk id="35" creationId="{E268A294-FB61-B36D-50E5-75A20CF717C7}"/>
          </ac:spMkLst>
        </pc:spChg>
        <pc:spChg chg="add mod">
          <ac:chgData name="mohammed bilal" userId="18e43b8c7d4cabae" providerId="LiveId" clId="{41D0B81D-344C-44EE-97AD-BCFCEBC2975B}" dt="2024-11-09T17:48:30.765" v="4873" actId="14100"/>
          <ac:spMkLst>
            <pc:docMk/>
            <pc:sldMk cId="550979667" sldId="372"/>
            <ac:spMk id="37" creationId="{817ED931-BB60-5E0D-A07C-CAE4E8BB7AC1}"/>
          </ac:spMkLst>
        </pc:spChg>
        <pc:spChg chg="add mod">
          <ac:chgData name="mohammed bilal" userId="18e43b8c7d4cabae" providerId="LiveId" clId="{41D0B81D-344C-44EE-97AD-BCFCEBC2975B}" dt="2024-11-09T17:48:17.871" v="4871" actId="2711"/>
          <ac:spMkLst>
            <pc:docMk/>
            <pc:sldMk cId="550979667" sldId="372"/>
            <ac:spMk id="39" creationId="{28CDD2D3-4C6A-556F-F74E-A897CDEFCD16}"/>
          </ac:spMkLst>
        </pc:spChg>
        <pc:spChg chg="add mod">
          <ac:chgData name="mohammed bilal" userId="18e43b8c7d4cabae" providerId="LiveId" clId="{41D0B81D-344C-44EE-97AD-BCFCEBC2975B}" dt="2024-11-09T17:49:02.846" v="4878" actId="2711"/>
          <ac:spMkLst>
            <pc:docMk/>
            <pc:sldMk cId="550979667" sldId="372"/>
            <ac:spMk id="41" creationId="{E63AAF97-1C7D-A8AF-24FB-2DCBD8E82BAF}"/>
          </ac:spMkLst>
        </pc:spChg>
        <pc:spChg chg="add mod">
          <ac:chgData name="mohammed bilal" userId="18e43b8c7d4cabae" providerId="LiveId" clId="{41D0B81D-344C-44EE-97AD-BCFCEBC2975B}" dt="2024-11-09T17:49:49.567" v="4886" actId="1076"/>
          <ac:spMkLst>
            <pc:docMk/>
            <pc:sldMk cId="550979667" sldId="372"/>
            <ac:spMk id="43" creationId="{A9C2361A-F348-5B60-3138-EE0E9995A629}"/>
          </ac:spMkLst>
        </pc:spChg>
        <pc:spChg chg="add mod">
          <ac:chgData name="mohammed bilal" userId="18e43b8c7d4cabae" providerId="LiveId" clId="{41D0B81D-344C-44EE-97AD-BCFCEBC2975B}" dt="2024-11-09T17:50:13.022" v="4889" actId="14100"/>
          <ac:spMkLst>
            <pc:docMk/>
            <pc:sldMk cId="550979667" sldId="372"/>
            <ac:spMk id="44" creationId="{DC65A72B-C97A-EDBE-7010-16CCB517A766}"/>
          </ac:spMkLst>
        </pc:spChg>
        <pc:spChg chg="add mod">
          <ac:chgData name="mohammed bilal" userId="18e43b8c7d4cabae" providerId="LiveId" clId="{41D0B81D-344C-44EE-97AD-BCFCEBC2975B}" dt="2024-11-09T17:50:19.216" v="4890"/>
          <ac:spMkLst>
            <pc:docMk/>
            <pc:sldMk cId="550979667" sldId="372"/>
            <ac:spMk id="45" creationId="{9167BFE0-1DAD-A811-2FB0-CF94022E6AF3}"/>
          </ac:spMkLst>
        </pc:spChg>
        <pc:grpChg chg="add mod">
          <ac:chgData name="mohammed bilal" userId="18e43b8c7d4cabae" providerId="LiveId" clId="{41D0B81D-344C-44EE-97AD-BCFCEBC2975B}" dt="2024-11-09T17:50:58.785" v="4894" actId="1076"/>
          <ac:grpSpMkLst>
            <pc:docMk/>
            <pc:sldMk cId="550979667" sldId="372"/>
            <ac:grpSpMk id="6" creationId="{5FF82073-E3EF-EDB5-1730-A3DC71564749}"/>
          </ac:grpSpMkLst>
        </pc:grpChg>
        <pc:picChg chg="add mod">
          <ac:chgData name="mohammed bilal" userId="18e43b8c7d4cabae" providerId="LiveId" clId="{41D0B81D-344C-44EE-97AD-BCFCEBC2975B}" dt="2024-11-09T17:38:00.036" v="4805"/>
          <ac:picMkLst>
            <pc:docMk/>
            <pc:sldMk cId="550979667" sldId="372"/>
            <ac:picMk id="9" creationId="{0F9E2F60-FECB-76AD-3DDD-B4B22A976F3C}"/>
          </ac:picMkLst>
        </pc:picChg>
        <pc:picChg chg="add mod">
          <ac:chgData name="mohammed bilal" userId="18e43b8c7d4cabae" providerId="LiveId" clId="{41D0B81D-344C-44EE-97AD-BCFCEBC2975B}" dt="2024-11-09T17:38:00.036" v="4805"/>
          <ac:picMkLst>
            <pc:docMk/>
            <pc:sldMk cId="550979667" sldId="372"/>
            <ac:picMk id="10" creationId="{E8C0B758-D816-10E3-5D0A-5C8793BE6AB6}"/>
          </ac:picMkLst>
        </pc:picChg>
        <pc:picChg chg="add mod">
          <ac:chgData name="mohammed bilal" userId="18e43b8c7d4cabae" providerId="LiveId" clId="{41D0B81D-344C-44EE-97AD-BCFCEBC2975B}" dt="2024-11-09T17:38:00.036" v="4805"/>
          <ac:picMkLst>
            <pc:docMk/>
            <pc:sldMk cId="550979667" sldId="372"/>
            <ac:picMk id="11" creationId="{536B8CAB-DFBF-AD11-A8D9-193562298447}"/>
          </ac:picMkLst>
        </pc:picChg>
        <pc:picChg chg="add mod">
          <ac:chgData name="mohammed bilal" userId="18e43b8c7d4cabae" providerId="LiveId" clId="{41D0B81D-344C-44EE-97AD-BCFCEBC2975B}" dt="2024-11-09T17:38:00.036" v="4805"/>
          <ac:picMkLst>
            <pc:docMk/>
            <pc:sldMk cId="550979667" sldId="372"/>
            <ac:picMk id="12" creationId="{B7C2E22F-3A4A-A674-BC71-F9A691CE6D5D}"/>
          </ac:picMkLst>
        </pc:picChg>
        <pc:picChg chg="add mod">
          <ac:chgData name="mohammed bilal" userId="18e43b8c7d4cabae" providerId="LiveId" clId="{41D0B81D-344C-44EE-97AD-BCFCEBC2975B}" dt="2024-11-09T17:38:00.036" v="4805"/>
          <ac:picMkLst>
            <pc:docMk/>
            <pc:sldMk cId="550979667" sldId="372"/>
            <ac:picMk id="13" creationId="{30AC0F5C-7270-4893-E932-04A6A6200FA9}"/>
          </ac:picMkLst>
        </pc:picChg>
        <pc:picChg chg="add mod">
          <ac:chgData name="mohammed bilal" userId="18e43b8c7d4cabae" providerId="LiveId" clId="{41D0B81D-344C-44EE-97AD-BCFCEBC2975B}" dt="2024-11-09T17:38:00.036" v="4805"/>
          <ac:picMkLst>
            <pc:docMk/>
            <pc:sldMk cId="550979667" sldId="372"/>
            <ac:picMk id="14" creationId="{D7C8C2F1-CF30-43E3-4C30-A991DDB2121A}"/>
          </ac:picMkLst>
        </pc:picChg>
        <pc:picChg chg="add mod">
          <ac:chgData name="mohammed bilal" userId="18e43b8c7d4cabae" providerId="LiveId" clId="{41D0B81D-344C-44EE-97AD-BCFCEBC2975B}" dt="2024-11-09T17:38:00.036" v="4805"/>
          <ac:picMkLst>
            <pc:docMk/>
            <pc:sldMk cId="550979667" sldId="372"/>
            <ac:picMk id="15" creationId="{6E3241AD-8EB2-4C43-F68D-248B6EC331C7}"/>
          </ac:picMkLst>
        </pc:picChg>
        <pc:picChg chg="add mod">
          <ac:chgData name="mohammed bilal" userId="18e43b8c7d4cabae" providerId="LiveId" clId="{41D0B81D-344C-44EE-97AD-BCFCEBC2975B}" dt="2024-11-09T17:52:09.492" v="4905" actId="207"/>
          <ac:picMkLst>
            <pc:docMk/>
            <pc:sldMk cId="550979667" sldId="372"/>
            <ac:picMk id="47" creationId="{0E45D7C0-421E-1AD9-AFE0-23B4433B713C}"/>
          </ac:picMkLst>
        </pc:picChg>
        <pc:picChg chg="add mod">
          <ac:chgData name="mohammed bilal" userId="18e43b8c7d4cabae" providerId="LiveId" clId="{41D0B81D-344C-44EE-97AD-BCFCEBC2975B}" dt="2024-11-09T17:52:04.014" v="4904" actId="207"/>
          <ac:picMkLst>
            <pc:docMk/>
            <pc:sldMk cId="550979667" sldId="372"/>
            <ac:picMk id="49" creationId="{4803926A-533D-0E27-B808-509CD57007AD}"/>
          </ac:picMkLst>
        </pc:picChg>
        <pc:picChg chg="add mod">
          <ac:chgData name="mohammed bilal" userId="18e43b8c7d4cabae" providerId="LiveId" clId="{41D0B81D-344C-44EE-97AD-BCFCEBC2975B}" dt="2024-11-09T17:52:41.976" v="4910" actId="207"/>
          <ac:picMkLst>
            <pc:docMk/>
            <pc:sldMk cId="550979667" sldId="372"/>
            <ac:picMk id="51" creationId="{44171333-D43F-D6B3-2091-21C04EFCB62E}"/>
          </ac:picMkLst>
        </pc:picChg>
        <pc:cxnChg chg="add mod">
          <ac:chgData name="mohammed bilal" userId="18e43b8c7d4cabae" providerId="LiveId" clId="{41D0B81D-344C-44EE-97AD-BCFCEBC2975B}" dt="2024-11-09T17:40:51.831" v="4820" actId="1076"/>
          <ac:cxnSpMkLst>
            <pc:docMk/>
            <pc:sldMk cId="550979667" sldId="372"/>
            <ac:cxnSpMk id="17" creationId="{FE46A45B-66A6-3BD7-6EBD-94C7F1AB5B10}"/>
          </ac:cxnSpMkLst>
        </pc:cxnChg>
        <pc:cxnChg chg="add mod">
          <ac:chgData name="mohammed bilal" userId="18e43b8c7d4cabae" providerId="LiveId" clId="{41D0B81D-344C-44EE-97AD-BCFCEBC2975B}" dt="2024-11-09T17:40:51.831" v="4820" actId="1076"/>
          <ac:cxnSpMkLst>
            <pc:docMk/>
            <pc:sldMk cId="550979667" sldId="372"/>
            <ac:cxnSpMk id="19" creationId="{B1069D71-C438-67FE-10B2-77C4F6C4D1E8}"/>
          </ac:cxnSpMkLst>
        </pc:cxnChg>
        <pc:cxnChg chg="add mod">
          <ac:chgData name="mohammed bilal" userId="18e43b8c7d4cabae" providerId="LiveId" clId="{41D0B81D-344C-44EE-97AD-BCFCEBC2975B}" dt="2024-11-09T17:40:51.831" v="4820" actId="1076"/>
          <ac:cxnSpMkLst>
            <pc:docMk/>
            <pc:sldMk cId="550979667" sldId="372"/>
            <ac:cxnSpMk id="22" creationId="{0217DC34-121F-2219-A178-747895137E90}"/>
          </ac:cxnSpMkLst>
        </pc:cxnChg>
      </pc:sldChg>
      <pc:sldChg chg="addSp delSp modSp new del mod">
        <pc:chgData name="mohammed bilal" userId="18e43b8c7d4cabae" providerId="LiveId" clId="{41D0B81D-344C-44EE-97AD-BCFCEBC2975B}" dt="2024-11-29T13:11:28.732" v="5165" actId="47"/>
        <pc:sldMkLst>
          <pc:docMk/>
          <pc:sldMk cId="682847975" sldId="373"/>
        </pc:sldMkLst>
        <pc:spChg chg="del">
          <ac:chgData name="mohammed bilal" userId="18e43b8c7d4cabae" providerId="LiveId" clId="{41D0B81D-344C-44EE-97AD-BCFCEBC2975B}" dt="2024-11-25T17:06:08.348" v="4923" actId="478"/>
          <ac:spMkLst>
            <pc:docMk/>
            <pc:sldMk cId="682847975" sldId="373"/>
            <ac:spMk id="2" creationId="{4A52D6B0-A619-D4E1-4E58-4EED638D0A69}"/>
          </ac:spMkLst>
        </pc:spChg>
        <pc:spChg chg="del">
          <ac:chgData name="mohammed bilal" userId="18e43b8c7d4cabae" providerId="LiveId" clId="{41D0B81D-344C-44EE-97AD-BCFCEBC2975B}" dt="2024-11-25T17:06:09.712" v="4924" actId="478"/>
          <ac:spMkLst>
            <pc:docMk/>
            <pc:sldMk cId="682847975" sldId="373"/>
            <ac:spMk id="3" creationId="{72830303-7B6C-9E59-1507-CA19279803A2}"/>
          </ac:spMkLst>
        </pc:spChg>
        <pc:spChg chg="del">
          <ac:chgData name="mohammed bilal" userId="18e43b8c7d4cabae" providerId="LiveId" clId="{41D0B81D-344C-44EE-97AD-BCFCEBC2975B}" dt="2024-11-25T17:06:11.764" v="4925" actId="478"/>
          <ac:spMkLst>
            <pc:docMk/>
            <pc:sldMk cId="682847975" sldId="373"/>
            <ac:spMk id="4" creationId="{9A2E622A-1110-39F5-93C8-180027869CC7}"/>
          </ac:spMkLst>
        </pc:spChg>
        <pc:spChg chg="add mod">
          <ac:chgData name="mohammed bilal" userId="18e43b8c7d4cabae" providerId="LiveId" clId="{41D0B81D-344C-44EE-97AD-BCFCEBC2975B}" dt="2024-11-25T17:12:28.427" v="4975" actId="1076"/>
          <ac:spMkLst>
            <pc:docMk/>
            <pc:sldMk cId="682847975" sldId="373"/>
            <ac:spMk id="7" creationId="{5325F5F3-4457-9376-DB2F-1E676A0D1A6B}"/>
          </ac:spMkLst>
        </pc:spChg>
        <pc:graphicFrameChg chg="add mod modGraphic">
          <ac:chgData name="mohammed bilal" userId="18e43b8c7d4cabae" providerId="LiveId" clId="{41D0B81D-344C-44EE-97AD-BCFCEBC2975B}" dt="2024-11-25T17:12:49.587" v="4984" actId="20577"/>
          <ac:graphicFrameMkLst>
            <pc:docMk/>
            <pc:sldMk cId="682847975" sldId="373"/>
            <ac:graphicFrameMk id="8" creationId="{72817EBA-88F2-22E8-BB12-3D54875F3BE1}"/>
          </ac:graphicFrameMkLst>
        </pc:graphicFrameChg>
      </pc:sldChg>
      <pc:sldChg chg="addSp delSp modSp new mod ord">
        <pc:chgData name="mohammed bilal" userId="18e43b8c7d4cabae" providerId="LiveId" clId="{41D0B81D-344C-44EE-97AD-BCFCEBC2975B}" dt="2024-11-29T13:14:38.712" v="5221" actId="20577"/>
        <pc:sldMkLst>
          <pc:docMk/>
          <pc:sldMk cId="664230908" sldId="374"/>
        </pc:sldMkLst>
        <pc:spChg chg="del">
          <ac:chgData name="mohammed bilal" userId="18e43b8c7d4cabae" providerId="LiveId" clId="{41D0B81D-344C-44EE-97AD-BCFCEBC2975B}" dt="2024-11-26T06:05:20.544" v="4993" actId="21"/>
          <ac:spMkLst>
            <pc:docMk/>
            <pc:sldMk cId="664230908" sldId="374"/>
            <ac:spMk id="2" creationId="{D3ACA48C-B44A-7323-D92E-FD241F84D5DB}"/>
          </ac:spMkLst>
        </pc:spChg>
        <pc:spChg chg="del mod">
          <ac:chgData name="mohammed bilal" userId="18e43b8c7d4cabae" providerId="LiveId" clId="{41D0B81D-344C-44EE-97AD-BCFCEBC2975B}" dt="2024-11-26T06:05:23.641" v="4994" actId="21"/>
          <ac:spMkLst>
            <pc:docMk/>
            <pc:sldMk cId="664230908" sldId="374"/>
            <ac:spMk id="3" creationId="{1BB1F375-5CC3-6888-639C-93D1137FD291}"/>
          </ac:spMkLst>
        </pc:spChg>
        <pc:spChg chg="add mod">
          <ac:chgData name="mohammed bilal" userId="18e43b8c7d4cabae" providerId="LiveId" clId="{41D0B81D-344C-44EE-97AD-BCFCEBC2975B}" dt="2024-11-27T04:37:30.348" v="5022" actId="20577"/>
          <ac:spMkLst>
            <pc:docMk/>
            <pc:sldMk cId="664230908" sldId="374"/>
            <ac:spMk id="13" creationId="{45B5087F-6CFA-79A9-0679-692FE123CDC3}"/>
          </ac:spMkLst>
        </pc:spChg>
        <pc:spChg chg="add mod">
          <ac:chgData name="mohammed bilal" userId="18e43b8c7d4cabae" providerId="LiveId" clId="{41D0B81D-344C-44EE-97AD-BCFCEBC2975B}" dt="2024-11-27T04:38:14.690" v="5031" actId="1076"/>
          <ac:spMkLst>
            <pc:docMk/>
            <pc:sldMk cId="664230908" sldId="374"/>
            <ac:spMk id="15" creationId="{F4D64ECF-F8EB-CE1B-31E7-F302954D689B}"/>
          </ac:spMkLst>
        </pc:spChg>
        <pc:spChg chg="add mod">
          <ac:chgData name="mohammed bilal" userId="18e43b8c7d4cabae" providerId="LiveId" clId="{41D0B81D-344C-44EE-97AD-BCFCEBC2975B}" dt="2024-11-29T13:12:23.175" v="5177" actId="6549"/>
          <ac:spMkLst>
            <pc:docMk/>
            <pc:sldMk cId="664230908" sldId="374"/>
            <ac:spMk id="17" creationId="{31535997-D373-CD42-61CE-3231F469F8C4}"/>
          </ac:spMkLst>
        </pc:spChg>
        <pc:spChg chg="add mod">
          <ac:chgData name="mohammed bilal" userId="18e43b8c7d4cabae" providerId="LiveId" clId="{41D0B81D-344C-44EE-97AD-BCFCEBC2975B}" dt="2024-11-29T13:14:38.712" v="5221" actId="20577"/>
          <ac:spMkLst>
            <pc:docMk/>
            <pc:sldMk cId="664230908" sldId="374"/>
            <ac:spMk id="19" creationId="{A7499FF9-1EF9-97E7-EAFC-76031DC9CC2D}"/>
          </ac:spMkLst>
        </pc:spChg>
        <pc:spChg chg="add mod">
          <ac:chgData name="mohammed bilal" userId="18e43b8c7d4cabae" providerId="LiveId" clId="{41D0B81D-344C-44EE-97AD-BCFCEBC2975B}" dt="2024-11-27T04:40:27.785" v="5049" actId="113"/>
          <ac:spMkLst>
            <pc:docMk/>
            <pc:sldMk cId="664230908" sldId="374"/>
            <ac:spMk id="21" creationId="{2ADED053-4CF5-6770-C6CE-AABEB25A7DA1}"/>
          </ac:spMkLst>
        </pc:spChg>
        <pc:picChg chg="add mod">
          <ac:chgData name="mohammed bilal" userId="18e43b8c7d4cabae" providerId="LiveId" clId="{41D0B81D-344C-44EE-97AD-BCFCEBC2975B}" dt="2024-11-27T04:36:11.801" v="5006" actId="1076"/>
          <ac:picMkLst>
            <pc:docMk/>
            <pc:sldMk cId="664230908" sldId="374"/>
            <ac:picMk id="3" creationId="{1DFB5FF9-6008-CB1D-D584-CC00ECA08B63}"/>
          </ac:picMkLst>
        </pc:picChg>
        <pc:picChg chg="add mod">
          <ac:chgData name="mohammed bilal" userId="18e43b8c7d4cabae" providerId="LiveId" clId="{41D0B81D-344C-44EE-97AD-BCFCEBC2975B}" dt="2024-11-27T04:35:50.963" v="5004" actId="14100"/>
          <ac:picMkLst>
            <pc:docMk/>
            <pc:sldMk cId="664230908" sldId="374"/>
            <ac:picMk id="5" creationId="{5697AA1E-2359-5DC3-B7F5-8B5528243620}"/>
          </ac:picMkLst>
        </pc:picChg>
        <pc:picChg chg="add mod">
          <ac:chgData name="mohammed bilal" userId="18e43b8c7d4cabae" providerId="LiveId" clId="{41D0B81D-344C-44EE-97AD-BCFCEBC2975B}" dt="2024-11-27T04:36:19.778" v="5008" actId="1076"/>
          <ac:picMkLst>
            <pc:docMk/>
            <pc:sldMk cId="664230908" sldId="374"/>
            <ac:picMk id="7" creationId="{DAE19AE2-C6DC-8C85-8514-2F68B7567453}"/>
          </ac:picMkLst>
        </pc:picChg>
        <pc:picChg chg="add mod">
          <ac:chgData name="mohammed bilal" userId="18e43b8c7d4cabae" providerId="LiveId" clId="{41D0B81D-344C-44EE-97AD-BCFCEBC2975B}" dt="2024-11-27T04:36:34.636" v="5012" actId="1076"/>
          <ac:picMkLst>
            <pc:docMk/>
            <pc:sldMk cId="664230908" sldId="374"/>
            <ac:picMk id="9" creationId="{0DE274EE-3371-390C-B9A7-DE79E205B0AC}"/>
          </ac:picMkLst>
        </pc:picChg>
        <pc:picChg chg="add mod">
          <ac:chgData name="mohammed bilal" userId="18e43b8c7d4cabae" providerId="LiveId" clId="{41D0B81D-344C-44EE-97AD-BCFCEBC2975B}" dt="2024-11-27T04:36:41.086" v="5014" actId="1076"/>
          <ac:picMkLst>
            <pc:docMk/>
            <pc:sldMk cId="664230908" sldId="374"/>
            <ac:picMk id="11" creationId="{A9749B5D-D157-53E9-8019-570C825E9168}"/>
          </ac:picMkLst>
        </pc:picChg>
      </pc:sldChg>
      <pc:sldChg chg="addSp delSp modSp new mod setBg setClrOvrMap">
        <pc:chgData name="mohammed bilal" userId="18e43b8c7d4cabae" providerId="LiveId" clId="{41D0B81D-344C-44EE-97AD-BCFCEBC2975B}" dt="2024-11-29T09:11:12.324" v="5104" actId="20577"/>
        <pc:sldMkLst>
          <pc:docMk/>
          <pc:sldMk cId="2548126408" sldId="375"/>
        </pc:sldMkLst>
        <pc:spChg chg="del">
          <ac:chgData name="mohammed bilal" userId="18e43b8c7d4cabae" providerId="LiveId" clId="{41D0B81D-344C-44EE-97AD-BCFCEBC2975B}" dt="2024-11-27T04:41:30.919" v="5051" actId="478"/>
          <ac:spMkLst>
            <pc:docMk/>
            <pc:sldMk cId="2548126408" sldId="375"/>
            <ac:spMk id="2" creationId="{2945409E-585D-A129-048D-E4015E3366C7}"/>
          </ac:spMkLst>
        </pc:spChg>
        <pc:spChg chg="del">
          <ac:chgData name="mohammed bilal" userId="18e43b8c7d4cabae" providerId="LiveId" clId="{41D0B81D-344C-44EE-97AD-BCFCEBC2975B}" dt="2024-11-27T04:41:31.979" v="5052" actId="478"/>
          <ac:spMkLst>
            <pc:docMk/>
            <pc:sldMk cId="2548126408" sldId="375"/>
            <ac:spMk id="3" creationId="{E7EC3D65-9FFE-1A98-7F31-F62608649B58}"/>
          </ac:spMkLst>
        </pc:spChg>
        <pc:spChg chg="del">
          <ac:chgData name="mohammed bilal" userId="18e43b8c7d4cabae" providerId="LiveId" clId="{41D0B81D-344C-44EE-97AD-BCFCEBC2975B}" dt="2024-11-27T04:41:40.270" v="5055" actId="478"/>
          <ac:spMkLst>
            <pc:docMk/>
            <pc:sldMk cId="2548126408" sldId="375"/>
            <ac:spMk id="4" creationId="{313339ED-A5F0-153B-9427-2D1A6F894BA7}"/>
          </ac:spMkLst>
        </pc:spChg>
        <pc:spChg chg="add del mod">
          <ac:chgData name="mohammed bilal" userId="18e43b8c7d4cabae" providerId="LiveId" clId="{41D0B81D-344C-44EE-97AD-BCFCEBC2975B}" dt="2024-11-27T04:41:40.270" v="5055" actId="478"/>
          <ac:spMkLst>
            <pc:docMk/>
            <pc:sldMk cId="2548126408" sldId="375"/>
            <ac:spMk id="6" creationId="{D243C628-46CB-2CB4-08F2-382757BF1C13}"/>
          </ac:spMkLst>
        </pc:spChg>
        <pc:spChg chg="add mod ord">
          <ac:chgData name="mohammed bilal" userId="18e43b8c7d4cabae" providerId="LiveId" clId="{41D0B81D-344C-44EE-97AD-BCFCEBC2975B}" dt="2024-11-29T09:11:12.324" v="5104" actId="20577"/>
          <ac:spMkLst>
            <pc:docMk/>
            <pc:sldMk cId="2548126408" sldId="375"/>
            <ac:spMk id="8" creationId="{7489C13E-EBA3-6F7C-2467-06D3DBE2EF65}"/>
          </ac:spMkLst>
        </pc:spChg>
        <pc:spChg chg="add">
          <ac:chgData name="mohammed bilal" userId="18e43b8c7d4cabae" providerId="LiveId" clId="{41D0B81D-344C-44EE-97AD-BCFCEBC2975B}" dt="2024-11-29T09:10:30.441" v="5103" actId="26606"/>
          <ac:spMkLst>
            <pc:docMk/>
            <pc:sldMk cId="2548126408" sldId="375"/>
            <ac:spMk id="17" creationId="{33E93247-6229-44AB-A550-739E971E690B}"/>
          </ac:spMkLst>
        </pc:spChg>
        <pc:spChg chg="add">
          <ac:chgData name="mohammed bilal" userId="18e43b8c7d4cabae" providerId="LiveId" clId="{41D0B81D-344C-44EE-97AD-BCFCEBC2975B}" dt="2024-11-29T09:10:30.441" v="5103" actId="26606"/>
          <ac:spMkLst>
            <pc:docMk/>
            <pc:sldMk cId="2548126408" sldId="375"/>
            <ac:spMk id="19" creationId="{A5D67320-FCFD-4931-AAF7-C6C853329C7F}"/>
          </ac:spMkLst>
        </pc:spChg>
        <pc:picChg chg="add mod">
          <ac:chgData name="mohammed bilal" userId="18e43b8c7d4cabae" providerId="LiveId" clId="{41D0B81D-344C-44EE-97AD-BCFCEBC2975B}" dt="2024-11-29T09:10:30.441" v="5103" actId="26606"/>
          <ac:picMkLst>
            <pc:docMk/>
            <pc:sldMk cId="2548126408" sldId="375"/>
            <ac:picMk id="3" creationId="{E833B5BE-9518-E0E2-4AC2-930E5556FF5C}"/>
          </ac:picMkLst>
        </pc:picChg>
        <pc:cxnChg chg="add">
          <ac:chgData name="mohammed bilal" userId="18e43b8c7d4cabae" providerId="LiveId" clId="{41D0B81D-344C-44EE-97AD-BCFCEBC2975B}" dt="2024-11-29T09:10:30.441" v="5103" actId="26606"/>
          <ac:cxnSpMkLst>
            <pc:docMk/>
            <pc:sldMk cId="2548126408" sldId="375"/>
            <ac:cxnSpMk id="13" creationId="{F64F9B95-9045-48D2-B9F3-2927E98F54AA}"/>
          </ac:cxnSpMkLst>
        </pc:cxnChg>
        <pc:cxnChg chg="add">
          <ac:chgData name="mohammed bilal" userId="18e43b8c7d4cabae" providerId="LiveId" clId="{41D0B81D-344C-44EE-97AD-BCFCEBC2975B}" dt="2024-11-29T09:10:30.441" v="5103" actId="26606"/>
          <ac:cxnSpMkLst>
            <pc:docMk/>
            <pc:sldMk cId="2548126408" sldId="375"/>
            <ac:cxnSpMk id="15" creationId="{085AA86F-6A4D-4BCB-A045-D992CDC2959B}"/>
          </ac:cxnSpMkLst>
        </pc:cxnChg>
        <pc:cxnChg chg="add">
          <ac:chgData name="mohammed bilal" userId="18e43b8c7d4cabae" providerId="LiveId" clId="{41D0B81D-344C-44EE-97AD-BCFCEBC2975B}" dt="2024-11-29T09:10:30.441" v="5103" actId="26606"/>
          <ac:cxnSpMkLst>
            <pc:docMk/>
            <pc:sldMk cId="2548126408" sldId="375"/>
            <ac:cxnSpMk id="21" creationId="{EE2E603F-4A95-4FE8-BB06-211DFD75DBEF}"/>
          </ac:cxnSpMkLst>
        </pc:cxnChg>
      </pc:sldChg>
      <pc:sldChg chg="addSp delSp modSp new mod setBg">
        <pc:chgData name="mohammed bilal" userId="18e43b8c7d4cabae" providerId="LiveId" clId="{41D0B81D-344C-44EE-97AD-BCFCEBC2975B}" dt="2024-11-29T09:12:36.926" v="5123" actId="478"/>
        <pc:sldMkLst>
          <pc:docMk/>
          <pc:sldMk cId="1418961934" sldId="376"/>
        </pc:sldMkLst>
        <pc:spChg chg="del mod ord">
          <ac:chgData name="mohammed bilal" userId="18e43b8c7d4cabae" providerId="LiveId" clId="{41D0B81D-344C-44EE-97AD-BCFCEBC2975B}" dt="2024-11-29T09:12:36.926" v="5123" actId="478"/>
          <ac:spMkLst>
            <pc:docMk/>
            <pc:sldMk cId="1418961934" sldId="376"/>
            <ac:spMk id="2" creationId="{D1030A45-0F00-8BE8-0C01-9A5E6FC42E4B}"/>
          </ac:spMkLst>
        </pc:spChg>
        <pc:spChg chg="del">
          <ac:chgData name="mohammed bilal" userId="18e43b8c7d4cabae" providerId="LiveId" clId="{41D0B81D-344C-44EE-97AD-BCFCEBC2975B}" dt="2024-11-29T09:11:45.654" v="5106" actId="931"/>
          <ac:spMkLst>
            <pc:docMk/>
            <pc:sldMk cId="1418961934" sldId="376"/>
            <ac:spMk id="3" creationId="{986A6162-F8D2-B283-775A-21DA38AAE59C}"/>
          </ac:spMkLst>
        </pc:spChg>
        <pc:spChg chg="mod">
          <ac:chgData name="mohammed bilal" userId="18e43b8c7d4cabae" providerId="LiveId" clId="{41D0B81D-344C-44EE-97AD-BCFCEBC2975B}" dt="2024-11-29T09:12:11.643" v="5116" actId="26606"/>
          <ac:spMkLst>
            <pc:docMk/>
            <pc:sldMk cId="1418961934" sldId="376"/>
            <ac:spMk id="4" creationId="{F7335613-9F4E-6FD4-EA3F-D0C5D0D7921F}"/>
          </ac:spMkLst>
        </pc:spChg>
        <pc:spChg chg="add">
          <ac:chgData name="mohammed bilal" userId="18e43b8c7d4cabae" providerId="LiveId" clId="{41D0B81D-344C-44EE-97AD-BCFCEBC2975B}" dt="2024-11-29T09:12:11.643" v="5116" actId="26606"/>
          <ac:spMkLst>
            <pc:docMk/>
            <pc:sldMk cId="1418961934" sldId="376"/>
            <ac:spMk id="17" creationId="{97215483-AD0C-4E00-BF87-04C4DA6ACE3A}"/>
          </ac:spMkLst>
        </pc:spChg>
        <pc:picChg chg="add mod">
          <ac:chgData name="mohammed bilal" userId="18e43b8c7d4cabae" providerId="LiveId" clId="{41D0B81D-344C-44EE-97AD-BCFCEBC2975B}" dt="2024-11-29T09:12:28.553" v="5121" actId="14100"/>
          <ac:picMkLst>
            <pc:docMk/>
            <pc:sldMk cId="1418961934" sldId="376"/>
            <ac:picMk id="6" creationId="{0DF99649-E756-8770-3C67-8F7317715AB3}"/>
          </ac:picMkLst>
        </pc:picChg>
        <pc:picChg chg="add mod ord">
          <ac:chgData name="mohammed bilal" userId="18e43b8c7d4cabae" providerId="LiveId" clId="{41D0B81D-344C-44EE-97AD-BCFCEBC2975B}" dt="2024-11-29T09:12:25.477" v="5120" actId="14100"/>
          <ac:picMkLst>
            <pc:docMk/>
            <pc:sldMk cId="1418961934" sldId="376"/>
            <ac:picMk id="8" creationId="{9A777E98-B0B3-C760-0A29-C8EBA1A089DB}"/>
          </ac:picMkLst>
        </pc:picChg>
        <pc:cxnChg chg="add">
          <ac:chgData name="mohammed bilal" userId="18e43b8c7d4cabae" providerId="LiveId" clId="{41D0B81D-344C-44EE-97AD-BCFCEBC2975B}" dt="2024-11-29T09:12:11.643" v="5116" actId="26606"/>
          <ac:cxnSpMkLst>
            <pc:docMk/>
            <pc:sldMk cId="1418961934" sldId="376"/>
            <ac:cxnSpMk id="13" creationId="{F64F9B95-9045-48D2-B9F3-2927E98F54AA}"/>
          </ac:cxnSpMkLst>
        </pc:cxnChg>
        <pc:cxnChg chg="add">
          <ac:chgData name="mohammed bilal" userId="18e43b8c7d4cabae" providerId="LiveId" clId="{41D0B81D-344C-44EE-97AD-BCFCEBC2975B}" dt="2024-11-29T09:12:11.643" v="5116" actId="26606"/>
          <ac:cxnSpMkLst>
            <pc:docMk/>
            <pc:sldMk cId="1418961934" sldId="376"/>
            <ac:cxnSpMk id="15" creationId="{085AA86F-6A4D-4BCB-A045-D992CDC2959B}"/>
          </ac:cxnSpMkLst>
        </pc:cxnChg>
        <pc:cxnChg chg="add">
          <ac:chgData name="mohammed bilal" userId="18e43b8c7d4cabae" providerId="LiveId" clId="{41D0B81D-344C-44EE-97AD-BCFCEBC2975B}" dt="2024-11-29T09:12:11.643" v="5116" actId="26606"/>
          <ac:cxnSpMkLst>
            <pc:docMk/>
            <pc:sldMk cId="1418961934" sldId="376"/>
            <ac:cxnSpMk id="19" creationId="{87F9F470-C7B7-4B96-90CD-6D53EA02006D}"/>
          </ac:cxnSpMkLst>
        </pc:cxnChg>
      </pc:sldChg>
      <pc:sldChg chg="modSp add mod ord">
        <pc:chgData name="mohammed bilal" userId="18e43b8c7d4cabae" providerId="LiveId" clId="{41D0B81D-344C-44EE-97AD-BCFCEBC2975B}" dt="2024-11-29T13:11:36.263" v="5166" actId="255"/>
        <pc:sldMkLst>
          <pc:docMk/>
          <pc:sldMk cId="2791881999" sldId="377"/>
        </pc:sldMkLst>
        <pc:graphicFrameChg chg="modGraphic">
          <ac:chgData name="mohammed bilal" userId="18e43b8c7d4cabae" providerId="LiveId" clId="{41D0B81D-344C-44EE-97AD-BCFCEBC2975B}" dt="2024-11-29T13:11:36.263" v="5166" actId="255"/>
          <ac:graphicFrameMkLst>
            <pc:docMk/>
            <pc:sldMk cId="2791881999" sldId="377"/>
            <ac:graphicFrameMk id="8" creationId="{72817EBA-88F2-22E8-BB12-3D54875F3BE1}"/>
          </ac:graphicFrameMkLst>
        </pc:graphicFrameChg>
      </pc:sldChg>
      <pc:sldMasterChg chg="delSldLayout">
        <pc:chgData name="mohammed bilal" userId="18e43b8c7d4cabae" providerId="LiveId" clId="{41D0B81D-344C-44EE-97AD-BCFCEBC2975B}" dt="2024-11-06T17:08:35.487" v="1144" actId="47"/>
        <pc:sldMasterMkLst>
          <pc:docMk/>
          <pc:sldMasterMk cId="2631801979" sldId="2147483706"/>
        </pc:sldMasterMkLst>
        <pc:sldLayoutChg chg="del">
          <pc:chgData name="mohammed bilal" userId="18e43b8c7d4cabae" providerId="LiveId" clId="{41D0B81D-344C-44EE-97AD-BCFCEBC2975B}" dt="2024-11-06T17:08:35.487" v="1144" actId="47"/>
          <pc:sldLayoutMkLst>
            <pc:docMk/>
            <pc:sldMasterMk cId="2631801979" sldId="2147483706"/>
            <pc:sldLayoutMk cId="2883725039" sldId="214748372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24507BC-3B7F-4217-BB3F-82CC9B3762DA}" type="doc">
      <dgm:prSet loTypeId="urn:microsoft.com/office/officeart/2011/layout/TabList" loCatId="list" qsTypeId="urn:microsoft.com/office/officeart/2005/8/quickstyle/3d1" qsCatId="3D" csTypeId="urn:microsoft.com/office/officeart/2005/8/colors/accent1_2" csCatId="accent1" phldr="1"/>
      <dgm:spPr/>
      <dgm:t>
        <a:bodyPr/>
        <a:lstStyle/>
        <a:p>
          <a:endParaRPr lang="en-US"/>
        </a:p>
      </dgm:t>
    </dgm:pt>
    <dgm:pt modelId="{959DB395-2159-4589-ABD1-0A8F2A431198}">
      <dgm:prSet phldrT="[Text]" custT="1"/>
      <dgm:spPr>
        <a:solidFill>
          <a:schemeClr val="tx1"/>
        </a:solidFill>
      </dgm:spPr>
      <dgm:t>
        <a:bodyPr/>
        <a:lstStyle/>
        <a:p>
          <a:pPr algn="ctr"/>
          <a:r>
            <a:rPr lang="en-IN" sz="1800" dirty="0"/>
            <a:t>Internal Stakeholders</a:t>
          </a:r>
          <a:endParaRPr lang="en-US" sz="1800" dirty="0"/>
        </a:p>
      </dgm:t>
    </dgm:pt>
    <dgm:pt modelId="{536684C3-D91B-4EC3-8A96-173BDB9E7317}" type="parTrans" cxnId="{B4A262BB-6035-4FC9-B2EA-29A17B2589BE}">
      <dgm:prSet/>
      <dgm:spPr/>
      <dgm:t>
        <a:bodyPr/>
        <a:lstStyle/>
        <a:p>
          <a:endParaRPr lang="en-US"/>
        </a:p>
      </dgm:t>
    </dgm:pt>
    <dgm:pt modelId="{A86D7F9D-6EF0-4421-914A-A29461BF4292}" type="sibTrans" cxnId="{B4A262BB-6035-4FC9-B2EA-29A17B2589BE}">
      <dgm:prSet/>
      <dgm:spPr/>
      <dgm:t>
        <a:bodyPr/>
        <a:lstStyle/>
        <a:p>
          <a:endParaRPr lang="en-US"/>
        </a:p>
      </dgm:t>
    </dgm:pt>
    <dgm:pt modelId="{D7543518-F792-4B42-B4C6-4802A4B2F87F}">
      <dgm:prSet phldrT="[Text]" custT="1"/>
      <dgm:spPr>
        <a:solidFill>
          <a:schemeClr val="tx1"/>
        </a:solidFill>
      </dgm:spPr>
      <dgm:t>
        <a:bodyPr/>
        <a:lstStyle/>
        <a:p>
          <a:pPr algn="ctr"/>
          <a:r>
            <a:rPr lang="en-IN" sz="1800" dirty="0"/>
            <a:t>External Stakeholders</a:t>
          </a:r>
          <a:endParaRPr lang="en-US" sz="1800" dirty="0"/>
        </a:p>
      </dgm:t>
    </dgm:pt>
    <dgm:pt modelId="{CEB2CA9D-2964-4160-BE58-EF29E304DA4E}" type="parTrans" cxnId="{3AE45042-ACB8-48AD-8356-E8351B080502}">
      <dgm:prSet/>
      <dgm:spPr/>
      <dgm:t>
        <a:bodyPr/>
        <a:lstStyle/>
        <a:p>
          <a:endParaRPr lang="en-US"/>
        </a:p>
      </dgm:t>
    </dgm:pt>
    <dgm:pt modelId="{1D49A77E-4E54-4D56-B1F4-03DC3B110337}" type="sibTrans" cxnId="{3AE45042-ACB8-48AD-8356-E8351B080502}">
      <dgm:prSet/>
      <dgm:spPr/>
      <dgm:t>
        <a:bodyPr/>
        <a:lstStyle/>
        <a:p>
          <a:endParaRPr lang="en-US"/>
        </a:p>
      </dgm:t>
    </dgm:pt>
    <dgm:pt modelId="{B7F916D6-7338-4D3F-B473-940290432A97}">
      <dgm:prSet phldrT="[Text]" custT="1"/>
      <dgm:spPr/>
      <dgm:t>
        <a:bodyPr/>
        <a:lstStyle/>
        <a:p>
          <a:r>
            <a:rPr lang="en-IN" sz="1600" dirty="0"/>
            <a:t>-Companies: these supply plastic spoons to the food service departments, which generally affect when  demand shifts towards sustainable products.</a:t>
          </a:r>
          <a:endParaRPr lang="en-US" sz="1600" dirty="0"/>
        </a:p>
        <a:p>
          <a:r>
            <a:rPr lang="en-IN" sz="1600" dirty="0"/>
            <a:t>-Sustainable Alternatives Suppliers :  offering biodegradable or reusable utensils to the alternatives of plastic.</a:t>
          </a:r>
          <a:endParaRPr lang="en-US" sz="1600" dirty="0"/>
        </a:p>
        <a:p>
          <a:r>
            <a:rPr lang="en-IN" sz="1600" dirty="0"/>
            <a:t>-Local Communities: communities around waste disposal sites affected by plastic waste mostly when single use plastic’s  are not managed properly.</a:t>
          </a:r>
          <a:endParaRPr lang="en-US" dirty="0"/>
        </a:p>
      </dgm:t>
    </dgm:pt>
    <dgm:pt modelId="{5080B55E-5978-4A54-9747-79F140E57C25}" type="sibTrans" cxnId="{A66CC6E7-EAE6-48AF-BF22-97A400FFFBAF}">
      <dgm:prSet/>
      <dgm:spPr/>
      <dgm:t>
        <a:bodyPr/>
        <a:lstStyle/>
        <a:p>
          <a:endParaRPr lang="en-US"/>
        </a:p>
      </dgm:t>
    </dgm:pt>
    <dgm:pt modelId="{E1821017-7C37-4E3C-A2AE-84A75CBE09EB}" type="parTrans" cxnId="{A66CC6E7-EAE6-48AF-BF22-97A400FFFBAF}">
      <dgm:prSet/>
      <dgm:spPr/>
      <dgm:t>
        <a:bodyPr/>
        <a:lstStyle/>
        <a:p>
          <a:endParaRPr lang="en-US"/>
        </a:p>
      </dgm:t>
    </dgm:pt>
    <dgm:pt modelId="{18BDE3B1-485F-4F3E-939A-304F17B6F55D}">
      <dgm:prSet phldrT="[Text]" custT="1"/>
      <dgm:spPr/>
      <dgm:t>
        <a:bodyPr/>
        <a:lstStyle/>
        <a:p>
          <a:endParaRPr lang="en-US" dirty="0"/>
        </a:p>
      </dgm:t>
    </dgm:pt>
    <dgm:pt modelId="{5FEA2F6A-DCA2-43D4-B04D-BF54A1A8C744}" type="parTrans" cxnId="{87612BEF-F290-4F28-B2BF-853C441D2E0A}">
      <dgm:prSet/>
      <dgm:spPr/>
      <dgm:t>
        <a:bodyPr/>
        <a:lstStyle/>
        <a:p>
          <a:endParaRPr lang="en-US"/>
        </a:p>
      </dgm:t>
    </dgm:pt>
    <dgm:pt modelId="{473470B2-24FA-4597-ABD0-966D5A54870D}" type="sibTrans" cxnId="{87612BEF-F290-4F28-B2BF-853C441D2E0A}">
      <dgm:prSet/>
      <dgm:spPr/>
      <dgm:t>
        <a:bodyPr/>
        <a:lstStyle/>
        <a:p>
          <a:endParaRPr lang="en-US"/>
        </a:p>
      </dgm:t>
    </dgm:pt>
    <dgm:pt modelId="{7D4B0829-5720-4EE7-8B12-EB0DF58DEF50}">
      <dgm:prSet phldrT="[Text]"/>
      <dgm:spPr/>
      <dgm:t>
        <a:bodyPr/>
        <a:lstStyle/>
        <a:p>
          <a:r>
            <a:rPr lang="en-US" dirty="0"/>
            <a:t> </a:t>
          </a:r>
        </a:p>
      </dgm:t>
    </dgm:pt>
    <dgm:pt modelId="{12CB8356-5357-46FC-9998-884D28123EF1}" type="sibTrans" cxnId="{F693186E-584C-4E2F-AE91-B1844B8E11DA}">
      <dgm:prSet/>
      <dgm:spPr/>
      <dgm:t>
        <a:bodyPr/>
        <a:lstStyle/>
        <a:p>
          <a:endParaRPr lang="en-US"/>
        </a:p>
      </dgm:t>
    </dgm:pt>
    <dgm:pt modelId="{C12947EB-29A8-493B-870F-4A72061A3BCB}" type="parTrans" cxnId="{F693186E-584C-4E2F-AE91-B1844B8E11DA}">
      <dgm:prSet/>
      <dgm:spPr/>
      <dgm:t>
        <a:bodyPr/>
        <a:lstStyle/>
        <a:p>
          <a:endParaRPr lang="en-US"/>
        </a:p>
      </dgm:t>
    </dgm:pt>
    <dgm:pt modelId="{FB439393-AA5C-4383-880E-28E753D4152D}">
      <dgm:prSet phldrT="[Text]" custT="1"/>
      <dgm:spPr/>
      <dgm:t>
        <a:bodyPr/>
        <a:lstStyle/>
        <a:p>
          <a:r>
            <a:rPr lang="en-IN" sz="1600" dirty="0"/>
            <a:t>Fast Food chain Management : Owners and managers of fast-food outlets who make decisions for utensils.</a:t>
          </a:r>
          <a:endParaRPr lang="en-US" sz="1600" dirty="0"/>
        </a:p>
        <a:p>
          <a:r>
            <a:rPr lang="en-IN" sz="1600" dirty="0"/>
            <a:t>-Fast Food Workers(Employees) : Workers who handle utensils and maintain communication with customers may have operational concern to plastic’s use.</a:t>
          </a:r>
          <a:endParaRPr lang="en-US" sz="1600" dirty="0"/>
        </a:p>
        <a:p>
          <a:r>
            <a:rPr lang="en-IN" sz="1600" dirty="0"/>
            <a:t>-Sustainable Teams :  teams with larger food corporations responsible for promoting sustainable activities.</a:t>
          </a:r>
          <a:endParaRPr lang="en-US" sz="1600" dirty="0"/>
        </a:p>
      </dgm:t>
    </dgm:pt>
    <dgm:pt modelId="{7BBF7E6B-00C0-4888-8680-FA61CA800EB9}" type="sibTrans" cxnId="{F9BE22A0-EC60-4AFF-9FC5-B9773974C7A6}">
      <dgm:prSet/>
      <dgm:spPr/>
      <dgm:t>
        <a:bodyPr/>
        <a:lstStyle/>
        <a:p>
          <a:endParaRPr lang="en-US"/>
        </a:p>
      </dgm:t>
    </dgm:pt>
    <dgm:pt modelId="{3ACAB5A3-26C0-4488-B220-4097C09DC057}" type="parTrans" cxnId="{F9BE22A0-EC60-4AFF-9FC5-B9773974C7A6}">
      <dgm:prSet/>
      <dgm:spPr/>
      <dgm:t>
        <a:bodyPr/>
        <a:lstStyle/>
        <a:p>
          <a:endParaRPr lang="en-US"/>
        </a:p>
      </dgm:t>
    </dgm:pt>
    <dgm:pt modelId="{500CE7D8-CE69-49EB-86DE-70F0628DCEA0}" type="pres">
      <dgm:prSet presAssocID="{424507BC-3B7F-4217-BB3F-82CC9B3762DA}" presName="Name0" presStyleCnt="0">
        <dgm:presLayoutVars>
          <dgm:chMax/>
          <dgm:chPref val="3"/>
          <dgm:dir/>
          <dgm:animOne val="branch"/>
          <dgm:animLvl val="lvl"/>
        </dgm:presLayoutVars>
      </dgm:prSet>
      <dgm:spPr/>
    </dgm:pt>
    <dgm:pt modelId="{B7AB42B9-F57B-40AF-B55E-B47773C837FE}" type="pres">
      <dgm:prSet presAssocID="{959DB395-2159-4589-ABD1-0A8F2A431198}" presName="composite" presStyleCnt="0"/>
      <dgm:spPr/>
    </dgm:pt>
    <dgm:pt modelId="{6EAB5312-4F43-4D7A-841F-CBF20E647AFE}" type="pres">
      <dgm:prSet presAssocID="{959DB395-2159-4589-ABD1-0A8F2A431198}" presName="FirstChild" presStyleLbl="revTx" presStyleIdx="0" presStyleCnt="4">
        <dgm:presLayoutVars>
          <dgm:chMax val="0"/>
          <dgm:chPref val="0"/>
          <dgm:bulletEnabled val="1"/>
        </dgm:presLayoutVars>
      </dgm:prSet>
      <dgm:spPr/>
    </dgm:pt>
    <dgm:pt modelId="{91406A98-4616-4B90-8DC3-F761BC323306}" type="pres">
      <dgm:prSet presAssocID="{959DB395-2159-4589-ABD1-0A8F2A431198}" presName="Parent" presStyleLbl="alignNode1" presStyleIdx="0" presStyleCnt="2" custLinFactNeighborX="-3406" custLinFactNeighborY="-16566">
        <dgm:presLayoutVars>
          <dgm:chMax val="3"/>
          <dgm:chPref val="3"/>
          <dgm:bulletEnabled val="1"/>
        </dgm:presLayoutVars>
      </dgm:prSet>
      <dgm:spPr/>
    </dgm:pt>
    <dgm:pt modelId="{196B3FCE-C594-481C-8966-B8518DD989F1}" type="pres">
      <dgm:prSet presAssocID="{959DB395-2159-4589-ABD1-0A8F2A431198}" presName="Accent" presStyleLbl="parChTrans1D1" presStyleIdx="0" presStyleCnt="2"/>
      <dgm:spPr/>
    </dgm:pt>
    <dgm:pt modelId="{38EFF6E1-C151-4683-B5DF-2831C4122285}" type="pres">
      <dgm:prSet presAssocID="{959DB395-2159-4589-ABD1-0A8F2A431198}" presName="Child" presStyleLbl="revTx" presStyleIdx="1" presStyleCnt="4">
        <dgm:presLayoutVars>
          <dgm:chMax val="0"/>
          <dgm:chPref val="0"/>
          <dgm:bulletEnabled val="1"/>
        </dgm:presLayoutVars>
      </dgm:prSet>
      <dgm:spPr/>
    </dgm:pt>
    <dgm:pt modelId="{B6879735-C1D7-4C7E-94E5-432F1E759873}" type="pres">
      <dgm:prSet presAssocID="{A86D7F9D-6EF0-4421-914A-A29461BF4292}" presName="sibTrans" presStyleCnt="0"/>
      <dgm:spPr/>
    </dgm:pt>
    <dgm:pt modelId="{DEA8BE20-9196-47ED-BE56-C3846930E094}" type="pres">
      <dgm:prSet presAssocID="{D7543518-F792-4B42-B4C6-4802A4B2F87F}" presName="composite" presStyleCnt="0"/>
      <dgm:spPr/>
    </dgm:pt>
    <dgm:pt modelId="{690C37D6-B6BD-463C-BB2D-B9CD5296BE61}" type="pres">
      <dgm:prSet presAssocID="{D7543518-F792-4B42-B4C6-4802A4B2F87F}" presName="FirstChild" presStyleLbl="revTx" presStyleIdx="2" presStyleCnt="4">
        <dgm:presLayoutVars>
          <dgm:chMax val="0"/>
          <dgm:chPref val="0"/>
          <dgm:bulletEnabled val="1"/>
        </dgm:presLayoutVars>
      </dgm:prSet>
      <dgm:spPr/>
    </dgm:pt>
    <dgm:pt modelId="{421BA8E5-4701-44AA-A294-AAC3DF7A2856}" type="pres">
      <dgm:prSet presAssocID="{D7543518-F792-4B42-B4C6-4802A4B2F87F}" presName="Parent" presStyleLbl="alignNode1" presStyleIdx="1" presStyleCnt="2">
        <dgm:presLayoutVars>
          <dgm:chMax val="3"/>
          <dgm:chPref val="3"/>
          <dgm:bulletEnabled val="1"/>
        </dgm:presLayoutVars>
      </dgm:prSet>
      <dgm:spPr/>
    </dgm:pt>
    <dgm:pt modelId="{9C0A4326-716A-4AE6-A379-C102E367BA75}" type="pres">
      <dgm:prSet presAssocID="{D7543518-F792-4B42-B4C6-4802A4B2F87F}" presName="Accent" presStyleLbl="parChTrans1D1" presStyleIdx="1" presStyleCnt="2"/>
      <dgm:spPr/>
    </dgm:pt>
    <dgm:pt modelId="{837C023D-DD56-4237-AB93-2DE8713BEACB}" type="pres">
      <dgm:prSet presAssocID="{D7543518-F792-4B42-B4C6-4802A4B2F87F}" presName="Child" presStyleLbl="revTx" presStyleIdx="3" presStyleCnt="4">
        <dgm:presLayoutVars>
          <dgm:chMax val="0"/>
          <dgm:chPref val="0"/>
          <dgm:bulletEnabled val="1"/>
        </dgm:presLayoutVars>
      </dgm:prSet>
      <dgm:spPr/>
    </dgm:pt>
  </dgm:ptLst>
  <dgm:cxnLst>
    <dgm:cxn modelId="{3AE45042-ACB8-48AD-8356-E8351B080502}" srcId="{424507BC-3B7F-4217-BB3F-82CC9B3762DA}" destId="{D7543518-F792-4B42-B4C6-4802A4B2F87F}" srcOrd="1" destOrd="0" parTransId="{CEB2CA9D-2964-4160-BE58-EF29E304DA4E}" sibTransId="{1D49A77E-4E54-4D56-B1F4-03DC3B110337}"/>
    <dgm:cxn modelId="{F693186E-584C-4E2F-AE91-B1844B8E11DA}" srcId="{959DB395-2159-4589-ABD1-0A8F2A431198}" destId="{7D4B0829-5720-4EE7-8B12-EB0DF58DEF50}" srcOrd="0" destOrd="0" parTransId="{C12947EB-29A8-493B-870F-4A72061A3BCB}" sibTransId="{12CB8356-5357-46FC-9998-884D28123EF1}"/>
    <dgm:cxn modelId="{E0E47750-30F5-4F61-B640-876B184C4540}" type="presOf" srcId="{7D4B0829-5720-4EE7-8B12-EB0DF58DEF50}" destId="{6EAB5312-4F43-4D7A-841F-CBF20E647AFE}" srcOrd="0" destOrd="0" presId="urn:microsoft.com/office/officeart/2011/layout/TabList"/>
    <dgm:cxn modelId="{0A6E6E9F-ECDC-40FC-8158-65C8290CBF9F}" type="presOf" srcId="{FB439393-AA5C-4383-880E-28E753D4152D}" destId="{38EFF6E1-C151-4683-B5DF-2831C4122285}" srcOrd="0" destOrd="0" presId="urn:microsoft.com/office/officeart/2011/layout/TabList"/>
    <dgm:cxn modelId="{F9BE22A0-EC60-4AFF-9FC5-B9773974C7A6}" srcId="{959DB395-2159-4589-ABD1-0A8F2A431198}" destId="{FB439393-AA5C-4383-880E-28E753D4152D}" srcOrd="1" destOrd="0" parTransId="{3ACAB5A3-26C0-4488-B220-4097C09DC057}" sibTransId="{7BBF7E6B-00C0-4888-8680-FA61CA800EB9}"/>
    <dgm:cxn modelId="{B4A262BB-6035-4FC9-B2EA-29A17B2589BE}" srcId="{424507BC-3B7F-4217-BB3F-82CC9B3762DA}" destId="{959DB395-2159-4589-ABD1-0A8F2A431198}" srcOrd="0" destOrd="0" parTransId="{536684C3-D91B-4EC3-8A96-173BDB9E7317}" sibTransId="{A86D7F9D-6EF0-4421-914A-A29461BF4292}"/>
    <dgm:cxn modelId="{9A5111BF-EC32-4BE0-8FDB-595476EDDE2C}" type="presOf" srcId="{18BDE3B1-485F-4F3E-939A-304F17B6F55D}" destId="{690C37D6-B6BD-463C-BB2D-B9CD5296BE61}" srcOrd="0" destOrd="0" presId="urn:microsoft.com/office/officeart/2011/layout/TabList"/>
    <dgm:cxn modelId="{442A89C8-638D-4FAE-A432-ADE1C1BDA1C9}" type="presOf" srcId="{424507BC-3B7F-4217-BB3F-82CC9B3762DA}" destId="{500CE7D8-CE69-49EB-86DE-70F0628DCEA0}" srcOrd="0" destOrd="0" presId="urn:microsoft.com/office/officeart/2011/layout/TabList"/>
    <dgm:cxn modelId="{0286D6C8-8209-4575-8EF7-20D310A58E68}" type="presOf" srcId="{B7F916D6-7338-4D3F-B473-940290432A97}" destId="{837C023D-DD56-4237-AB93-2DE8713BEACB}" srcOrd="0" destOrd="0" presId="urn:microsoft.com/office/officeart/2011/layout/TabList"/>
    <dgm:cxn modelId="{0F1950D5-95EE-400B-BEEB-DFF7309B6EBD}" type="presOf" srcId="{959DB395-2159-4589-ABD1-0A8F2A431198}" destId="{91406A98-4616-4B90-8DC3-F761BC323306}" srcOrd="0" destOrd="0" presId="urn:microsoft.com/office/officeart/2011/layout/TabList"/>
    <dgm:cxn modelId="{A66CC6E7-EAE6-48AF-BF22-97A400FFFBAF}" srcId="{D7543518-F792-4B42-B4C6-4802A4B2F87F}" destId="{B7F916D6-7338-4D3F-B473-940290432A97}" srcOrd="1" destOrd="0" parTransId="{E1821017-7C37-4E3C-A2AE-84A75CBE09EB}" sibTransId="{5080B55E-5978-4A54-9747-79F140E57C25}"/>
    <dgm:cxn modelId="{975145EC-6944-4313-957C-A9F354BE6F02}" type="presOf" srcId="{D7543518-F792-4B42-B4C6-4802A4B2F87F}" destId="{421BA8E5-4701-44AA-A294-AAC3DF7A2856}" srcOrd="0" destOrd="0" presId="urn:microsoft.com/office/officeart/2011/layout/TabList"/>
    <dgm:cxn modelId="{87612BEF-F290-4F28-B2BF-853C441D2E0A}" srcId="{D7543518-F792-4B42-B4C6-4802A4B2F87F}" destId="{18BDE3B1-485F-4F3E-939A-304F17B6F55D}" srcOrd="0" destOrd="0" parTransId="{5FEA2F6A-DCA2-43D4-B04D-BF54A1A8C744}" sibTransId="{473470B2-24FA-4597-ABD0-966D5A54870D}"/>
    <dgm:cxn modelId="{B12A7461-6DAF-4037-9B89-D83E189B5F96}" type="presParOf" srcId="{500CE7D8-CE69-49EB-86DE-70F0628DCEA0}" destId="{B7AB42B9-F57B-40AF-B55E-B47773C837FE}" srcOrd="0" destOrd="0" presId="urn:microsoft.com/office/officeart/2011/layout/TabList"/>
    <dgm:cxn modelId="{4BB55C98-A266-4F74-88D8-04A53FF8F745}" type="presParOf" srcId="{B7AB42B9-F57B-40AF-B55E-B47773C837FE}" destId="{6EAB5312-4F43-4D7A-841F-CBF20E647AFE}" srcOrd="0" destOrd="0" presId="urn:microsoft.com/office/officeart/2011/layout/TabList"/>
    <dgm:cxn modelId="{5E7296CE-4C4C-42EC-BAE9-5DFDC41D9CF9}" type="presParOf" srcId="{B7AB42B9-F57B-40AF-B55E-B47773C837FE}" destId="{91406A98-4616-4B90-8DC3-F761BC323306}" srcOrd="1" destOrd="0" presId="urn:microsoft.com/office/officeart/2011/layout/TabList"/>
    <dgm:cxn modelId="{F34E054F-505E-4451-A700-49F5400AF68D}" type="presParOf" srcId="{B7AB42B9-F57B-40AF-B55E-B47773C837FE}" destId="{196B3FCE-C594-481C-8966-B8518DD989F1}" srcOrd="2" destOrd="0" presId="urn:microsoft.com/office/officeart/2011/layout/TabList"/>
    <dgm:cxn modelId="{3589E0B7-55FC-4151-8206-6AEFE99D80A5}" type="presParOf" srcId="{500CE7D8-CE69-49EB-86DE-70F0628DCEA0}" destId="{38EFF6E1-C151-4683-B5DF-2831C4122285}" srcOrd="1" destOrd="0" presId="urn:microsoft.com/office/officeart/2011/layout/TabList"/>
    <dgm:cxn modelId="{9664EAB1-391F-4DFE-943E-C9D71A1BB6A5}" type="presParOf" srcId="{500CE7D8-CE69-49EB-86DE-70F0628DCEA0}" destId="{B6879735-C1D7-4C7E-94E5-432F1E759873}" srcOrd="2" destOrd="0" presId="urn:microsoft.com/office/officeart/2011/layout/TabList"/>
    <dgm:cxn modelId="{7DE397E0-4A62-44D2-943B-42209E8B2BA4}" type="presParOf" srcId="{500CE7D8-CE69-49EB-86DE-70F0628DCEA0}" destId="{DEA8BE20-9196-47ED-BE56-C3846930E094}" srcOrd="3" destOrd="0" presId="urn:microsoft.com/office/officeart/2011/layout/TabList"/>
    <dgm:cxn modelId="{8A42532B-2971-4DA1-95A8-8155F3E07082}" type="presParOf" srcId="{DEA8BE20-9196-47ED-BE56-C3846930E094}" destId="{690C37D6-B6BD-463C-BB2D-B9CD5296BE61}" srcOrd="0" destOrd="0" presId="urn:microsoft.com/office/officeart/2011/layout/TabList"/>
    <dgm:cxn modelId="{CFAAB694-5707-4C55-B359-3D88063591AA}" type="presParOf" srcId="{DEA8BE20-9196-47ED-BE56-C3846930E094}" destId="{421BA8E5-4701-44AA-A294-AAC3DF7A2856}" srcOrd="1" destOrd="0" presId="urn:microsoft.com/office/officeart/2011/layout/TabList"/>
    <dgm:cxn modelId="{BED7D1CA-D0A7-459C-8EAB-21FF2C46C656}" type="presParOf" srcId="{DEA8BE20-9196-47ED-BE56-C3846930E094}" destId="{9C0A4326-716A-4AE6-A379-C102E367BA75}" srcOrd="2" destOrd="0" presId="urn:microsoft.com/office/officeart/2011/layout/TabList"/>
    <dgm:cxn modelId="{BC342C96-30AB-48A3-A7E8-B74FED2A0D13}" type="presParOf" srcId="{500CE7D8-CE69-49EB-86DE-70F0628DCEA0}" destId="{837C023D-DD56-4237-AB93-2DE8713BEACB}" srcOrd="4"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0A4326-716A-4AE6-A379-C102E367BA75}">
      <dsp:nvSpPr>
        <dsp:cNvPr id="0" name=""/>
        <dsp:cNvSpPr/>
      </dsp:nvSpPr>
      <dsp:spPr>
        <a:xfrm>
          <a:off x="0" y="3626794"/>
          <a:ext cx="11134164" cy="0"/>
        </a:xfrm>
        <a:prstGeom prst="line">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196B3FCE-C594-481C-8966-B8518DD989F1}">
      <dsp:nvSpPr>
        <dsp:cNvPr id="0" name=""/>
        <dsp:cNvSpPr/>
      </dsp:nvSpPr>
      <dsp:spPr>
        <a:xfrm>
          <a:off x="0" y="896519"/>
          <a:ext cx="11134164" cy="0"/>
        </a:xfrm>
        <a:prstGeom prst="line">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EAB5312-4F43-4D7A-841F-CBF20E647AFE}">
      <dsp:nvSpPr>
        <dsp:cNvPr id="0" name=""/>
        <dsp:cNvSpPr/>
      </dsp:nvSpPr>
      <dsp:spPr>
        <a:xfrm>
          <a:off x="2894882" y="1435"/>
          <a:ext cx="8239281" cy="8950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b" anchorCtr="0">
          <a:noAutofit/>
        </a:bodyPr>
        <a:lstStyle/>
        <a:p>
          <a:pPr marL="0" lvl="0" indent="0" algn="l" defTabSz="2311400">
            <a:lnSpc>
              <a:spcPct val="90000"/>
            </a:lnSpc>
            <a:spcBef>
              <a:spcPct val="0"/>
            </a:spcBef>
            <a:spcAft>
              <a:spcPct val="35000"/>
            </a:spcAft>
            <a:buNone/>
          </a:pPr>
          <a:r>
            <a:rPr lang="en-US" sz="5200" kern="1200" dirty="0"/>
            <a:t> </a:t>
          </a:r>
        </a:p>
      </dsp:txBody>
      <dsp:txXfrm>
        <a:off x="2894882" y="1435"/>
        <a:ext cx="8239281" cy="895084"/>
      </dsp:txXfrm>
    </dsp:sp>
    <dsp:sp modelId="{91406A98-4616-4B90-8DC3-F761BC323306}">
      <dsp:nvSpPr>
        <dsp:cNvPr id="0" name=""/>
        <dsp:cNvSpPr/>
      </dsp:nvSpPr>
      <dsp:spPr>
        <a:xfrm>
          <a:off x="0" y="0"/>
          <a:ext cx="2894882" cy="895084"/>
        </a:xfrm>
        <a:prstGeom prst="round2SameRect">
          <a:avLst>
            <a:gd name="adj1" fmla="val 16670"/>
            <a:gd name="adj2" fmla="val 0"/>
          </a:avLst>
        </a:prstGeom>
        <a:solidFill>
          <a:schemeClr val="tx1"/>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800100">
            <a:lnSpc>
              <a:spcPct val="90000"/>
            </a:lnSpc>
            <a:spcBef>
              <a:spcPct val="0"/>
            </a:spcBef>
            <a:spcAft>
              <a:spcPct val="35000"/>
            </a:spcAft>
            <a:buNone/>
          </a:pPr>
          <a:r>
            <a:rPr lang="en-IN" sz="1800" kern="1200" dirty="0"/>
            <a:t>Internal Stakeholders</a:t>
          </a:r>
          <a:endParaRPr lang="en-US" sz="1800" kern="1200" dirty="0"/>
        </a:p>
      </dsp:txBody>
      <dsp:txXfrm>
        <a:off x="43702" y="43702"/>
        <a:ext cx="2807478" cy="851382"/>
      </dsp:txXfrm>
    </dsp:sp>
    <dsp:sp modelId="{38EFF6E1-C151-4683-B5DF-2831C4122285}">
      <dsp:nvSpPr>
        <dsp:cNvPr id="0" name=""/>
        <dsp:cNvSpPr/>
      </dsp:nvSpPr>
      <dsp:spPr>
        <a:xfrm>
          <a:off x="0" y="896519"/>
          <a:ext cx="11134164" cy="17904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Fast Food chain Management : Owners and managers of fast-food outlets who make decisions for utensils.</a:t>
          </a:r>
          <a:endParaRPr lang="en-US" sz="1600" kern="1200" dirty="0"/>
        </a:p>
        <a:p>
          <a:pPr marL="171450" lvl="1" indent="-171450" algn="l" defTabSz="711200">
            <a:lnSpc>
              <a:spcPct val="90000"/>
            </a:lnSpc>
            <a:spcBef>
              <a:spcPct val="0"/>
            </a:spcBef>
            <a:spcAft>
              <a:spcPct val="15000"/>
            </a:spcAft>
            <a:buChar char="•"/>
          </a:pPr>
          <a:r>
            <a:rPr lang="en-IN" sz="1600" kern="1200" dirty="0"/>
            <a:t>-Fast Food Workers(Employees) : Workers who handle utensils and maintain communication with customers may have operational concern to plastic’s use.</a:t>
          </a:r>
          <a:endParaRPr lang="en-US" sz="1600" kern="1200" dirty="0"/>
        </a:p>
        <a:p>
          <a:pPr marL="171450" lvl="1" indent="-171450" algn="l" defTabSz="711200">
            <a:lnSpc>
              <a:spcPct val="90000"/>
            </a:lnSpc>
            <a:spcBef>
              <a:spcPct val="0"/>
            </a:spcBef>
            <a:spcAft>
              <a:spcPct val="15000"/>
            </a:spcAft>
            <a:buChar char="•"/>
          </a:pPr>
          <a:r>
            <a:rPr lang="en-IN" sz="1600" kern="1200" dirty="0"/>
            <a:t>-Sustainable Teams :  teams with larger food corporations responsible for promoting sustainable activities.</a:t>
          </a:r>
          <a:endParaRPr lang="en-US" sz="1600" kern="1200" dirty="0"/>
        </a:p>
      </dsp:txBody>
      <dsp:txXfrm>
        <a:off x="0" y="896519"/>
        <a:ext cx="11134164" cy="1790436"/>
      </dsp:txXfrm>
    </dsp:sp>
    <dsp:sp modelId="{690C37D6-B6BD-463C-BB2D-B9CD5296BE61}">
      <dsp:nvSpPr>
        <dsp:cNvPr id="0" name=""/>
        <dsp:cNvSpPr/>
      </dsp:nvSpPr>
      <dsp:spPr>
        <a:xfrm>
          <a:off x="2894882" y="2731710"/>
          <a:ext cx="8239281" cy="8950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b" anchorCtr="0">
          <a:noAutofit/>
        </a:bodyPr>
        <a:lstStyle/>
        <a:p>
          <a:pPr marL="0" lvl="0" indent="0" algn="l" defTabSz="1600200">
            <a:lnSpc>
              <a:spcPct val="90000"/>
            </a:lnSpc>
            <a:spcBef>
              <a:spcPct val="0"/>
            </a:spcBef>
            <a:spcAft>
              <a:spcPct val="35000"/>
            </a:spcAft>
            <a:buNone/>
          </a:pPr>
          <a:endParaRPr lang="en-US" sz="3600" kern="1200" dirty="0"/>
        </a:p>
      </dsp:txBody>
      <dsp:txXfrm>
        <a:off x="2894882" y="2731710"/>
        <a:ext cx="8239281" cy="895084"/>
      </dsp:txXfrm>
    </dsp:sp>
    <dsp:sp modelId="{421BA8E5-4701-44AA-A294-AAC3DF7A2856}">
      <dsp:nvSpPr>
        <dsp:cNvPr id="0" name=""/>
        <dsp:cNvSpPr/>
      </dsp:nvSpPr>
      <dsp:spPr>
        <a:xfrm>
          <a:off x="0" y="2731710"/>
          <a:ext cx="2894882" cy="895084"/>
        </a:xfrm>
        <a:prstGeom prst="round2SameRect">
          <a:avLst>
            <a:gd name="adj1" fmla="val 16670"/>
            <a:gd name="adj2" fmla="val 0"/>
          </a:avLst>
        </a:prstGeom>
        <a:solidFill>
          <a:schemeClr val="tx1"/>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800100">
            <a:lnSpc>
              <a:spcPct val="90000"/>
            </a:lnSpc>
            <a:spcBef>
              <a:spcPct val="0"/>
            </a:spcBef>
            <a:spcAft>
              <a:spcPct val="35000"/>
            </a:spcAft>
            <a:buNone/>
          </a:pPr>
          <a:r>
            <a:rPr lang="en-IN" sz="1800" kern="1200" dirty="0"/>
            <a:t>External Stakeholders</a:t>
          </a:r>
          <a:endParaRPr lang="en-US" sz="1800" kern="1200" dirty="0"/>
        </a:p>
      </dsp:txBody>
      <dsp:txXfrm>
        <a:off x="43702" y="2775412"/>
        <a:ext cx="2807478" cy="851382"/>
      </dsp:txXfrm>
    </dsp:sp>
    <dsp:sp modelId="{837C023D-DD56-4237-AB93-2DE8713BEACB}">
      <dsp:nvSpPr>
        <dsp:cNvPr id="0" name=""/>
        <dsp:cNvSpPr/>
      </dsp:nvSpPr>
      <dsp:spPr>
        <a:xfrm>
          <a:off x="0" y="3626794"/>
          <a:ext cx="11134164" cy="17904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-Companies: these supply plastic spoons to the food service departments, which generally affect when  demand shifts towards sustainable products.</a:t>
          </a:r>
          <a:endParaRPr lang="en-US" sz="1600" kern="1200" dirty="0"/>
        </a:p>
        <a:p>
          <a:pPr marL="171450" lvl="1" indent="-171450" algn="l" defTabSz="711200">
            <a:lnSpc>
              <a:spcPct val="90000"/>
            </a:lnSpc>
            <a:spcBef>
              <a:spcPct val="0"/>
            </a:spcBef>
            <a:spcAft>
              <a:spcPct val="15000"/>
            </a:spcAft>
            <a:buChar char="•"/>
          </a:pPr>
          <a:r>
            <a:rPr lang="en-IN" sz="1600" kern="1200" dirty="0"/>
            <a:t>-Sustainable Alternatives Suppliers :  offering biodegradable or reusable utensils to the alternatives of plastic.</a:t>
          </a:r>
          <a:endParaRPr lang="en-US" sz="1600" kern="1200" dirty="0"/>
        </a:p>
        <a:p>
          <a:pPr marL="171450" lvl="1" indent="-171450" algn="l" defTabSz="711200">
            <a:lnSpc>
              <a:spcPct val="90000"/>
            </a:lnSpc>
            <a:spcBef>
              <a:spcPct val="0"/>
            </a:spcBef>
            <a:spcAft>
              <a:spcPct val="15000"/>
            </a:spcAft>
            <a:buChar char="•"/>
          </a:pPr>
          <a:r>
            <a:rPr lang="en-IN" sz="1600" kern="1200" dirty="0"/>
            <a:t>-Local Communities: communities around waste disposal sites affected by plastic waste mostly when single use plastic’s  are not managed properly.</a:t>
          </a:r>
          <a:endParaRPr lang="en-US" kern="1200" dirty="0"/>
        </a:p>
      </dsp:txBody>
      <dsp:txXfrm>
        <a:off x="0" y="3626794"/>
        <a:ext cx="11134164" cy="1790436"/>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11/29/2024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jp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jpg>
</file>

<file path=ppt/media/image23.png>
</file>

<file path=ppt/media/image24.png>
</file>

<file path=ppt/media/image25.svg>
</file>

<file path=ppt/media/image26.jpg>
</file>

<file path=ppt/media/image27.png>
</file>

<file path=ppt/media/image28.png>
</file>

<file path=ppt/media/image29.jpg>
</file>

<file path=ppt/media/image3.png>
</file>

<file path=ppt/media/image30.jpg>
</file>

<file path=ppt/media/image31.jpg>
</file>

<file path=ppt/media/image32.jpg>
</file>

<file path=ppt/media/image33.jpg>
</file>

<file path=ppt/media/image34.jpg>
</file>

<file path=ppt/media/image35.jp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png>
</file>

<file path=ppt/media/image44.svg>
</file>

<file path=ppt/media/image45.png>
</file>

<file path=ppt/media/image46.jpg>
</file>

<file path=ppt/media/image47.jpg>
</file>

<file path=ppt/media/image48.jpg>
</file>

<file path=ppt/media/image49.png>
</file>

<file path=ppt/media/image5.pn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11/29/2024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12</a:t>
            </a:fld>
            <a:endParaRPr lang="en-US" dirty="0"/>
          </a:p>
        </p:txBody>
      </p:sp>
    </p:spTree>
    <p:extLst>
      <p:ext uri="{BB962C8B-B14F-4D97-AF65-F5344CB8AC3E}">
        <p14:creationId xmlns:p14="http://schemas.microsoft.com/office/powerpoint/2010/main" val="1558809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EBBDE-4639-460E-08BC-FEB5F82AE1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441689-D7B3-8C67-8217-E8F1A0F0CF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49EB25-9650-40C3-C7B3-11AA0DDFEB1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2CA4609-9E19-42F5-1FD7-F4E9D3C9A3EE}"/>
              </a:ext>
            </a:extLst>
          </p:cNvPr>
          <p:cNvSpPr>
            <a:spLocks noGrp="1"/>
          </p:cNvSpPr>
          <p:nvPr>
            <p:ph type="sldNum" sz="quarter" idx="5"/>
          </p:nvPr>
        </p:nvSpPr>
        <p:spPr/>
        <p:txBody>
          <a:bodyPr/>
          <a:lstStyle/>
          <a:p>
            <a:fld id="{115A580F-E35D-42E1-AF82-E41CC201EA91}" type="slidenum">
              <a:rPr lang="en-US" smtClean="0"/>
              <a:t>14</a:t>
            </a:fld>
            <a:endParaRPr lang="en-US" dirty="0"/>
          </a:p>
        </p:txBody>
      </p:sp>
    </p:spTree>
    <p:extLst>
      <p:ext uri="{BB962C8B-B14F-4D97-AF65-F5344CB8AC3E}">
        <p14:creationId xmlns:p14="http://schemas.microsoft.com/office/powerpoint/2010/main" val="33282468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8D0000-EBA5-5D83-79A7-02E857B265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78C098-CD16-943A-337B-A9A96CE1F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4833DB-1989-85D1-5835-717CE38B40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A4BAB1-2D59-958B-BE7A-7BC953D4622A}"/>
              </a:ext>
            </a:extLst>
          </p:cNvPr>
          <p:cNvSpPr>
            <a:spLocks noGrp="1"/>
          </p:cNvSpPr>
          <p:nvPr>
            <p:ph type="sldNum" sz="quarter" idx="5"/>
          </p:nvPr>
        </p:nvSpPr>
        <p:spPr/>
        <p:txBody>
          <a:bodyPr/>
          <a:lstStyle/>
          <a:p>
            <a:fld id="{115A580F-E35D-42E1-AF82-E41CC201EA91}" type="slidenum">
              <a:rPr lang="en-US" smtClean="0"/>
              <a:t>16</a:t>
            </a:fld>
            <a:endParaRPr lang="en-US" dirty="0"/>
          </a:p>
        </p:txBody>
      </p:sp>
    </p:spTree>
    <p:extLst>
      <p:ext uri="{BB962C8B-B14F-4D97-AF65-F5344CB8AC3E}">
        <p14:creationId xmlns:p14="http://schemas.microsoft.com/office/powerpoint/2010/main" val="18337698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CE2AA-4BB9-7A80-1956-A3F745A452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1B25BA-E569-3376-034F-03585B0C75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1F235A-E15F-9D97-394C-83429B1F60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47E0340-3752-A9E3-2EBA-F1BFEF217EDF}"/>
              </a:ext>
            </a:extLst>
          </p:cNvPr>
          <p:cNvSpPr>
            <a:spLocks noGrp="1"/>
          </p:cNvSpPr>
          <p:nvPr>
            <p:ph type="sldNum" sz="quarter" idx="5"/>
          </p:nvPr>
        </p:nvSpPr>
        <p:spPr/>
        <p:txBody>
          <a:bodyPr/>
          <a:lstStyle/>
          <a:p>
            <a:fld id="{115A580F-E35D-42E1-AF82-E41CC201EA91}" type="slidenum">
              <a:rPr lang="en-US" smtClean="0"/>
              <a:t>17</a:t>
            </a:fld>
            <a:endParaRPr lang="en-US" dirty="0"/>
          </a:p>
        </p:txBody>
      </p:sp>
    </p:spTree>
    <p:extLst>
      <p:ext uri="{BB962C8B-B14F-4D97-AF65-F5344CB8AC3E}">
        <p14:creationId xmlns:p14="http://schemas.microsoft.com/office/powerpoint/2010/main" val="511559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3C432-12D9-A6E3-8093-60AA0A92DE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CD40DD-0727-E386-7D57-EB1F153C03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531435-5924-BD24-6FC3-DB41CB75338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D13B220-C090-54A0-6172-1D223F5B2EEB}"/>
              </a:ext>
            </a:extLst>
          </p:cNvPr>
          <p:cNvSpPr>
            <a:spLocks noGrp="1"/>
          </p:cNvSpPr>
          <p:nvPr>
            <p:ph type="sldNum" sz="quarter" idx="5"/>
          </p:nvPr>
        </p:nvSpPr>
        <p:spPr/>
        <p:txBody>
          <a:bodyPr/>
          <a:lstStyle/>
          <a:p>
            <a:fld id="{115A580F-E35D-42E1-AF82-E41CC201EA91}" type="slidenum">
              <a:rPr lang="en-US" smtClean="0"/>
              <a:t>18</a:t>
            </a:fld>
            <a:endParaRPr lang="en-US" dirty="0"/>
          </a:p>
        </p:txBody>
      </p:sp>
    </p:spTree>
    <p:extLst>
      <p:ext uri="{BB962C8B-B14F-4D97-AF65-F5344CB8AC3E}">
        <p14:creationId xmlns:p14="http://schemas.microsoft.com/office/powerpoint/2010/main" val="2838756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E4E3BA-4E40-EBFB-DF99-7C01DE3C98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6D1A2C-8627-7406-3B99-F19D2271F0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9A76B6-CCE0-37A7-615D-404F81BD8C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D5C0A8-E266-5E06-05BE-F27BD6B92F4E}"/>
              </a:ext>
            </a:extLst>
          </p:cNvPr>
          <p:cNvSpPr>
            <a:spLocks noGrp="1"/>
          </p:cNvSpPr>
          <p:nvPr>
            <p:ph type="sldNum" sz="quarter" idx="5"/>
          </p:nvPr>
        </p:nvSpPr>
        <p:spPr/>
        <p:txBody>
          <a:bodyPr/>
          <a:lstStyle/>
          <a:p>
            <a:fld id="{115A580F-E35D-42E1-AF82-E41CC201EA91}" type="slidenum">
              <a:rPr lang="en-US" smtClean="0"/>
              <a:t>19</a:t>
            </a:fld>
            <a:endParaRPr lang="en-US" dirty="0"/>
          </a:p>
        </p:txBody>
      </p:sp>
    </p:spTree>
    <p:extLst>
      <p:ext uri="{BB962C8B-B14F-4D97-AF65-F5344CB8AC3E}">
        <p14:creationId xmlns:p14="http://schemas.microsoft.com/office/powerpoint/2010/main" val="4107571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C6156-66C6-A344-ABEC-51ABF5903E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6C6D5D-B68E-3190-014C-274553034F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28ED59-6846-379D-3949-552849856B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CA3893-ECCD-41A7-2D25-D008DE3CAABB}"/>
              </a:ext>
            </a:extLst>
          </p:cNvPr>
          <p:cNvSpPr>
            <a:spLocks noGrp="1"/>
          </p:cNvSpPr>
          <p:nvPr>
            <p:ph type="sldNum" sz="quarter" idx="5"/>
          </p:nvPr>
        </p:nvSpPr>
        <p:spPr/>
        <p:txBody>
          <a:bodyPr/>
          <a:lstStyle/>
          <a:p>
            <a:fld id="{115A580F-E35D-42E1-AF82-E41CC201EA91}" type="slidenum">
              <a:rPr lang="en-US" smtClean="0"/>
              <a:t>20</a:t>
            </a:fld>
            <a:endParaRPr lang="en-US" dirty="0"/>
          </a:p>
        </p:txBody>
      </p:sp>
    </p:spTree>
    <p:extLst>
      <p:ext uri="{BB962C8B-B14F-4D97-AF65-F5344CB8AC3E}">
        <p14:creationId xmlns:p14="http://schemas.microsoft.com/office/powerpoint/2010/main" val="1636932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461C9-A24C-67A9-3AC7-9A0AAAEDAA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3B17F2-5F09-4E83-6F11-E289A0E347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25D44E-0C5B-7E08-7076-D61BEDA11E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0910950-08A7-D953-9153-887601AB4E0C}"/>
              </a:ext>
            </a:extLst>
          </p:cNvPr>
          <p:cNvSpPr>
            <a:spLocks noGrp="1"/>
          </p:cNvSpPr>
          <p:nvPr>
            <p:ph type="sldNum" sz="quarter" idx="5"/>
          </p:nvPr>
        </p:nvSpPr>
        <p:spPr/>
        <p:txBody>
          <a:bodyPr/>
          <a:lstStyle/>
          <a:p>
            <a:fld id="{115A580F-E35D-42E1-AF82-E41CC201EA91}" type="slidenum">
              <a:rPr lang="en-US" smtClean="0"/>
              <a:t>21</a:t>
            </a:fld>
            <a:endParaRPr lang="en-US" dirty="0"/>
          </a:p>
        </p:txBody>
      </p:sp>
    </p:spTree>
    <p:extLst>
      <p:ext uri="{BB962C8B-B14F-4D97-AF65-F5344CB8AC3E}">
        <p14:creationId xmlns:p14="http://schemas.microsoft.com/office/powerpoint/2010/main" val="18277776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DDBCA-58EA-6987-7E4D-88C63DE90D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20AD44-6F24-03C3-40B0-1AD8104FB7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702642-D717-84E0-9E80-9C9C80BEFD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EB2AC0F-998A-D9A2-6AE3-69A1629F6280}"/>
              </a:ext>
            </a:extLst>
          </p:cNvPr>
          <p:cNvSpPr>
            <a:spLocks noGrp="1"/>
          </p:cNvSpPr>
          <p:nvPr>
            <p:ph type="sldNum" sz="quarter" idx="5"/>
          </p:nvPr>
        </p:nvSpPr>
        <p:spPr/>
        <p:txBody>
          <a:bodyPr/>
          <a:lstStyle/>
          <a:p>
            <a:fld id="{115A580F-E35D-42E1-AF82-E41CC201EA91}" type="slidenum">
              <a:rPr lang="en-US" smtClean="0"/>
              <a:t>28</a:t>
            </a:fld>
            <a:endParaRPr lang="en-US" dirty="0"/>
          </a:p>
        </p:txBody>
      </p:sp>
    </p:spTree>
    <p:extLst>
      <p:ext uri="{BB962C8B-B14F-4D97-AF65-F5344CB8AC3E}">
        <p14:creationId xmlns:p14="http://schemas.microsoft.com/office/powerpoint/2010/main" val="4124345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F9C219-54F9-F24A-FF9B-2FFBD3D218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843C51-DA24-92A2-9652-582112653D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6CCB60-1665-7562-F79D-1E7CC9C9C51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4511990-67DE-B86F-F41E-F12CD01F3B3F}"/>
              </a:ext>
            </a:extLst>
          </p:cNvPr>
          <p:cNvSpPr>
            <a:spLocks noGrp="1"/>
          </p:cNvSpPr>
          <p:nvPr>
            <p:ph type="sldNum" sz="quarter" idx="5"/>
          </p:nvPr>
        </p:nvSpPr>
        <p:spPr/>
        <p:txBody>
          <a:bodyPr/>
          <a:lstStyle/>
          <a:p>
            <a:fld id="{115A580F-E35D-42E1-AF82-E41CC201EA91}" type="slidenum">
              <a:rPr lang="en-US" smtClean="0"/>
              <a:t>29</a:t>
            </a:fld>
            <a:endParaRPr lang="en-US" dirty="0"/>
          </a:p>
        </p:txBody>
      </p:sp>
    </p:spTree>
    <p:extLst>
      <p:ext uri="{BB962C8B-B14F-4D97-AF65-F5344CB8AC3E}">
        <p14:creationId xmlns:p14="http://schemas.microsoft.com/office/powerpoint/2010/main" val="21202822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40C3E-8C01-1C7C-816B-9AD0E87871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23973C-428C-8A41-C7B8-B8B6266D05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C8C448-63BF-6645-9C31-F6E069BE80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1B42BB-EA0F-D5E2-450F-E1F52AD68A6B}"/>
              </a:ext>
            </a:extLst>
          </p:cNvPr>
          <p:cNvSpPr>
            <a:spLocks noGrp="1"/>
          </p:cNvSpPr>
          <p:nvPr>
            <p:ph type="sldNum" sz="quarter" idx="5"/>
          </p:nvPr>
        </p:nvSpPr>
        <p:spPr/>
        <p:txBody>
          <a:bodyPr/>
          <a:lstStyle/>
          <a:p>
            <a:fld id="{115A580F-E35D-42E1-AF82-E41CC201EA91}" type="slidenum">
              <a:rPr lang="en-US" smtClean="0"/>
              <a:t>30</a:t>
            </a:fld>
            <a:endParaRPr lang="en-US" dirty="0"/>
          </a:p>
        </p:txBody>
      </p:sp>
    </p:spTree>
    <p:extLst>
      <p:ext uri="{BB962C8B-B14F-4D97-AF65-F5344CB8AC3E}">
        <p14:creationId xmlns:p14="http://schemas.microsoft.com/office/powerpoint/2010/main" val="7441144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9911D1-120F-30C9-F55C-8CFA9E14AB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ECDD71-C080-32EE-6D3E-F042BDB182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56263B-C607-4BF0-5BD2-B64B3B471B1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66156B-C14F-32F2-1B76-A147935E4ECD}"/>
              </a:ext>
            </a:extLst>
          </p:cNvPr>
          <p:cNvSpPr>
            <a:spLocks noGrp="1"/>
          </p:cNvSpPr>
          <p:nvPr>
            <p:ph type="sldNum" sz="quarter" idx="5"/>
          </p:nvPr>
        </p:nvSpPr>
        <p:spPr/>
        <p:txBody>
          <a:bodyPr/>
          <a:lstStyle/>
          <a:p>
            <a:fld id="{115A580F-E35D-42E1-AF82-E41CC201EA91}" type="slidenum">
              <a:rPr lang="en-US" smtClean="0"/>
              <a:t>31</a:t>
            </a:fld>
            <a:endParaRPr lang="en-US" dirty="0"/>
          </a:p>
        </p:txBody>
      </p:sp>
    </p:spTree>
    <p:extLst>
      <p:ext uri="{BB962C8B-B14F-4D97-AF65-F5344CB8AC3E}">
        <p14:creationId xmlns:p14="http://schemas.microsoft.com/office/powerpoint/2010/main" val="19297052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78A65F-2121-C088-6647-02AEDD170B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EACA1C-6362-4685-19E2-F4FC1E2FEB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DFFB8B-7CB4-9E96-DBC9-DA19300BF2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E7E701-449D-ED0B-B846-EB94D9233F42}"/>
              </a:ext>
            </a:extLst>
          </p:cNvPr>
          <p:cNvSpPr>
            <a:spLocks noGrp="1"/>
          </p:cNvSpPr>
          <p:nvPr>
            <p:ph type="sldNum" sz="quarter" idx="5"/>
          </p:nvPr>
        </p:nvSpPr>
        <p:spPr/>
        <p:txBody>
          <a:bodyPr/>
          <a:lstStyle/>
          <a:p>
            <a:fld id="{115A580F-E35D-42E1-AF82-E41CC201EA91}" type="slidenum">
              <a:rPr lang="en-US" smtClean="0"/>
              <a:t>32</a:t>
            </a:fld>
            <a:endParaRPr lang="en-US" dirty="0"/>
          </a:p>
        </p:txBody>
      </p:sp>
    </p:spTree>
    <p:extLst>
      <p:ext uri="{BB962C8B-B14F-4D97-AF65-F5344CB8AC3E}">
        <p14:creationId xmlns:p14="http://schemas.microsoft.com/office/powerpoint/2010/main" val="7915498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FA0A0-B103-DDE1-A7C3-A713EFD26E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809767-EB24-7F92-80BF-7FCB69D247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5F323B-4A96-D97F-8042-E5D57AD8AEA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86187A-56AB-EED0-367B-D1BC4F38B476}"/>
              </a:ext>
            </a:extLst>
          </p:cNvPr>
          <p:cNvSpPr>
            <a:spLocks noGrp="1"/>
          </p:cNvSpPr>
          <p:nvPr>
            <p:ph type="sldNum" sz="quarter" idx="5"/>
          </p:nvPr>
        </p:nvSpPr>
        <p:spPr/>
        <p:txBody>
          <a:bodyPr/>
          <a:lstStyle/>
          <a:p>
            <a:fld id="{115A580F-E35D-42E1-AF82-E41CC201EA91}" type="slidenum">
              <a:rPr lang="en-US" smtClean="0"/>
              <a:t>34</a:t>
            </a:fld>
            <a:endParaRPr lang="en-US" dirty="0"/>
          </a:p>
        </p:txBody>
      </p:sp>
    </p:spTree>
    <p:extLst>
      <p:ext uri="{BB962C8B-B14F-4D97-AF65-F5344CB8AC3E}">
        <p14:creationId xmlns:p14="http://schemas.microsoft.com/office/powerpoint/2010/main" val="3453251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8BFCD5-4AE0-6CF6-FAB6-8435556CF1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1C5836-2DE7-AF50-26D6-95CE6A3EB2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CE020F-41A9-82DF-D3CA-A29E0F69B95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49197C6-6911-1EF9-0DA5-87B0629AF861}"/>
              </a:ext>
            </a:extLst>
          </p:cNvPr>
          <p:cNvSpPr>
            <a:spLocks noGrp="1"/>
          </p:cNvSpPr>
          <p:nvPr>
            <p:ph type="sldNum" sz="quarter" idx="5"/>
          </p:nvPr>
        </p:nvSpPr>
        <p:spPr/>
        <p:txBody>
          <a:bodyPr/>
          <a:lstStyle/>
          <a:p>
            <a:fld id="{115A580F-E35D-42E1-AF82-E41CC201EA91}" type="slidenum">
              <a:rPr lang="en-US" smtClean="0"/>
              <a:t>35</a:t>
            </a:fld>
            <a:endParaRPr lang="en-US" dirty="0"/>
          </a:p>
        </p:txBody>
      </p:sp>
    </p:spTree>
    <p:extLst>
      <p:ext uri="{BB962C8B-B14F-4D97-AF65-F5344CB8AC3E}">
        <p14:creationId xmlns:p14="http://schemas.microsoft.com/office/powerpoint/2010/main" val="12523029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BB7BBB-353D-60E5-0750-7313D7F866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DD49C-52B1-A77B-BDDD-468A2726C1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282844-868A-F0C6-9959-CFFA32C59F0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E915EB-2CCB-0A1D-C680-48C755C2C3CF}"/>
              </a:ext>
            </a:extLst>
          </p:cNvPr>
          <p:cNvSpPr>
            <a:spLocks noGrp="1"/>
          </p:cNvSpPr>
          <p:nvPr>
            <p:ph type="sldNum" sz="quarter" idx="5"/>
          </p:nvPr>
        </p:nvSpPr>
        <p:spPr/>
        <p:txBody>
          <a:bodyPr/>
          <a:lstStyle/>
          <a:p>
            <a:fld id="{115A580F-E35D-42E1-AF82-E41CC201EA91}" type="slidenum">
              <a:rPr lang="en-US" smtClean="0"/>
              <a:t>36</a:t>
            </a:fld>
            <a:endParaRPr lang="en-US" dirty="0"/>
          </a:p>
        </p:txBody>
      </p:sp>
    </p:spTree>
    <p:extLst>
      <p:ext uri="{BB962C8B-B14F-4D97-AF65-F5344CB8AC3E}">
        <p14:creationId xmlns:p14="http://schemas.microsoft.com/office/powerpoint/2010/main" val="2840165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41</a:t>
            </a:fld>
            <a:endParaRPr lang="en-US" dirty="0"/>
          </a:p>
        </p:txBody>
      </p:sp>
    </p:spTree>
    <p:extLst>
      <p:ext uri="{BB962C8B-B14F-4D97-AF65-F5344CB8AC3E}">
        <p14:creationId xmlns:p14="http://schemas.microsoft.com/office/powerpoint/2010/main" val="1680536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379183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10</a:t>
            </a:fld>
            <a:endParaRPr lang="en-US" dirty="0"/>
          </a:p>
        </p:txBody>
      </p:sp>
    </p:spTree>
    <p:extLst>
      <p:ext uri="{BB962C8B-B14F-4D97-AF65-F5344CB8AC3E}">
        <p14:creationId xmlns:p14="http://schemas.microsoft.com/office/powerpoint/2010/main" val="3717194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11</a:t>
            </a:fld>
            <a:endParaRPr lang="en-US" dirty="0"/>
          </a:p>
        </p:txBody>
      </p:sp>
    </p:spTree>
    <p:extLst>
      <p:ext uri="{BB962C8B-B14F-4D97-AF65-F5344CB8AC3E}">
        <p14:creationId xmlns:p14="http://schemas.microsoft.com/office/powerpoint/2010/main" val="3377670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450219008"/>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325330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43217190"/>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0001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220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608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918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998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4750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1" y="976997"/>
            <a:ext cx="11000209" cy="1188227"/>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3" y="2244725"/>
            <a:ext cx="5045105"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6412304" y="2244724"/>
            <a:ext cx="5322496"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623517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300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745873196"/>
      </p:ext>
    </p:extLst>
  </p:cSld>
  <p:clrMapOvr>
    <a:masterClrMapping/>
  </p:clrMapOvr>
  <p:hf hdr="0" ft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9146" y="983901"/>
            <a:ext cx="5724786" cy="1198580"/>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10520" y="2244725"/>
            <a:ext cx="5724786" cy="379568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723899"/>
            <a:ext cx="4876800" cy="531651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7053753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Content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34591" y="992528"/>
            <a:ext cx="10722817" cy="1188227"/>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43216" y="2244725"/>
            <a:ext cx="3277639" cy="390366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4406900" y="2244725"/>
            <a:ext cx="7061200"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9319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two content 3">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00087" y="985626"/>
            <a:ext cx="10703197" cy="1170978"/>
          </a:xfrm>
          <a:prstGeom prst="rect">
            <a:avLst/>
          </a:prstGeom>
        </p:spPr>
        <p:txBody>
          <a:bodyPr anchor="t">
            <a:normAutofit/>
          </a:bodyPr>
          <a:lstStyle>
            <a:lvl1pPr>
              <a:defRPr sz="3200"/>
            </a:lvl1pPr>
          </a:lstStyle>
          <a:p>
            <a:r>
              <a:rPr lang="en-US" dirty="0"/>
              <a:t>Click to add title</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700087" y="2244725"/>
            <a:ext cx="7060200"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8445209"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4" name="Straight Connector 3">
            <a:extLst>
              <a:ext uri="{FF2B5EF4-FFF2-40B4-BE49-F238E27FC236}">
                <a16:creationId xmlns:a16="http://schemas.microsoft.com/office/drawing/2014/main" id="{2E205FD8-58A9-6B91-010A-1870572FDC78}"/>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50859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559532"/>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98288688"/>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5649623"/>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7580471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84721540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53909909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230824194"/>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62754729"/>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80197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30" r:id="rId23"/>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svg"/><Relationship Id="rId2" Type="http://schemas.openxmlformats.org/officeDocument/2006/relationships/image" Target="../media/image6.jpg"/><Relationship Id="rId1" Type="http://schemas.openxmlformats.org/officeDocument/2006/relationships/slideLayout" Target="../slideLayouts/slideLayout21.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22.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5.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8" Type="http://schemas.openxmlformats.org/officeDocument/2006/relationships/image" Target="../media/image35.jpg"/><Relationship Id="rId13" Type="http://schemas.openxmlformats.org/officeDocument/2006/relationships/image" Target="../media/image40.png"/><Relationship Id="rId3" Type="http://schemas.openxmlformats.org/officeDocument/2006/relationships/image" Target="../media/image30.jpg"/><Relationship Id="rId7" Type="http://schemas.openxmlformats.org/officeDocument/2006/relationships/image" Target="../media/image34.jpg"/><Relationship Id="rId12" Type="http://schemas.openxmlformats.org/officeDocument/2006/relationships/image" Target="../media/image39.svg"/><Relationship Id="rId2" Type="http://schemas.openxmlformats.org/officeDocument/2006/relationships/image" Target="../media/image29.jpg"/><Relationship Id="rId1" Type="http://schemas.openxmlformats.org/officeDocument/2006/relationships/slideLayout" Target="../slideLayouts/slideLayout22.xml"/><Relationship Id="rId6" Type="http://schemas.openxmlformats.org/officeDocument/2006/relationships/image" Target="../media/image33.jpg"/><Relationship Id="rId11" Type="http://schemas.openxmlformats.org/officeDocument/2006/relationships/image" Target="../media/image38.png"/><Relationship Id="rId5" Type="http://schemas.openxmlformats.org/officeDocument/2006/relationships/image" Target="../media/image32.jpg"/><Relationship Id="rId10" Type="http://schemas.openxmlformats.org/officeDocument/2006/relationships/image" Target="../media/image37.svg"/><Relationship Id="rId4" Type="http://schemas.openxmlformats.org/officeDocument/2006/relationships/image" Target="../media/image31.jpg"/><Relationship Id="rId9" Type="http://schemas.openxmlformats.org/officeDocument/2006/relationships/image" Target="../media/image36.png"/><Relationship Id="rId14" Type="http://schemas.openxmlformats.org/officeDocument/2006/relationships/image" Target="../media/image41.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39.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hyperlink" Target="moef.gov.in"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a:xfrm>
            <a:off x="743577" y="755326"/>
            <a:ext cx="10610445" cy="1351887"/>
          </a:xfrm>
        </p:spPr>
        <p:txBody>
          <a:bodyPr>
            <a:normAutofit fontScale="90000"/>
          </a:bodyPr>
          <a:lstStyle/>
          <a:p>
            <a:r>
              <a:rPr lang="en-US" sz="3200" b="1" cap="all" spc="30" dirty="0">
                <a:latin typeface="+mj-lt"/>
                <a:ea typeface="+mj-ea"/>
                <a:cs typeface="+mj-cs"/>
              </a:rPr>
              <a:t>Project Title </a:t>
            </a:r>
            <a:r>
              <a:rPr lang="en-US" sz="3200" cap="all" spc="30" dirty="0">
                <a:latin typeface="+mj-lt"/>
                <a:ea typeface="+mj-ea"/>
                <a:cs typeface="+mj-cs"/>
              </a:rPr>
              <a:t>- Reducing Single-Use Plastic(Usage of Plastic Spoons)</a:t>
            </a:r>
            <a:br>
              <a:rPr lang="en-US" sz="3200" u="sng" cap="all" spc="30" dirty="0">
                <a:latin typeface="+mj-lt"/>
                <a:ea typeface="+mj-ea"/>
                <a:cs typeface="+mj-cs"/>
              </a:rPr>
            </a:br>
            <a:endParaRPr lang="en-US" u="sng" dirty="0"/>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1</a:t>
            </a:fld>
            <a:endParaRPr lang="en-US" dirty="0"/>
          </a:p>
        </p:txBody>
      </p:sp>
      <p:graphicFrame>
        <p:nvGraphicFramePr>
          <p:cNvPr id="5" name="Table 4">
            <a:extLst>
              <a:ext uri="{FF2B5EF4-FFF2-40B4-BE49-F238E27FC236}">
                <a16:creationId xmlns:a16="http://schemas.microsoft.com/office/drawing/2014/main" id="{24A512F4-5B16-E034-8A40-83D6C3481B46}"/>
              </a:ext>
            </a:extLst>
          </p:cNvPr>
          <p:cNvGraphicFramePr>
            <a:graphicFrameLocks noGrp="1"/>
          </p:cNvGraphicFramePr>
          <p:nvPr>
            <p:extLst>
              <p:ext uri="{D42A27DB-BD31-4B8C-83A1-F6EECF244321}">
                <p14:modId xmlns:p14="http://schemas.microsoft.com/office/powerpoint/2010/main" val="1293923521"/>
              </p:ext>
            </p:extLst>
          </p:nvPr>
        </p:nvGraphicFramePr>
        <p:xfrm>
          <a:off x="921677" y="2625104"/>
          <a:ext cx="4914348" cy="1478280"/>
        </p:xfrm>
        <a:graphic>
          <a:graphicData uri="http://schemas.openxmlformats.org/drawingml/2006/table">
            <a:tbl>
              <a:tblPr firstRow="1" bandRow="1">
                <a:tableStyleId>{69CF1AB2-1976-4502-BF36-3FF5EA218861}</a:tableStyleId>
              </a:tblPr>
              <a:tblGrid>
                <a:gridCol w="1638116">
                  <a:extLst>
                    <a:ext uri="{9D8B030D-6E8A-4147-A177-3AD203B41FA5}">
                      <a16:colId xmlns:a16="http://schemas.microsoft.com/office/drawing/2014/main" val="3527314115"/>
                    </a:ext>
                  </a:extLst>
                </a:gridCol>
                <a:gridCol w="1638116">
                  <a:extLst>
                    <a:ext uri="{9D8B030D-6E8A-4147-A177-3AD203B41FA5}">
                      <a16:colId xmlns:a16="http://schemas.microsoft.com/office/drawing/2014/main" val="3357904329"/>
                    </a:ext>
                  </a:extLst>
                </a:gridCol>
                <a:gridCol w="1638116">
                  <a:extLst>
                    <a:ext uri="{9D8B030D-6E8A-4147-A177-3AD203B41FA5}">
                      <a16:colId xmlns:a16="http://schemas.microsoft.com/office/drawing/2014/main" val="796458944"/>
                    </a:ext>
                  </a:extLst>
                </a:gridCol>
              </a:tblGrid>
              <a:tr h="0">
                <a:tc>
                  <a:txBody>
                    <a:bodyPr/>
                    <a:lstStyle/>
                    <a:p>
                      <a:r>
                        <a:rPr lang="en-US" b="0" dirty="0">
                          <a:solidFill>
                            <a:schemeClr val="bg1"/>
                          </a:solidFill>
                        </a:rPr>
                        <a:t>Shiva Sai</a:t>
                      </a:r>
                    </a:p>
                  </a:txBody>
                  <a:tcPr/>
                </a:tc>
                <a:tc>
                  <a:txBody>
                    <a:bodyPr/>
                    <a:lstStyle/>
                    <a:p>
                      <a:r>
                        <a:rPr lang="en-US" b="0" dirty="0"/>
                        <a:t>12212497</a:t>
                      </a:r>
                    </a:p>
                  </a:txBody>
                  <a:tcPr/>
                </a:tc>
                <a:tc>
                  <a:txBody>
                    <a:bodyPr/>
                    <a:lstStyle/>
                    <a:p>
                      <a:r>
                        <a:rPr lang="en-US" b="0" dirty="0"/>
                        <a:t>K22GT36</a:t>
                      </a:r>
                    </a:p>
                  </a:txBody>
                  <a:tcPr/>
                </a:tc>
                <a:extLst>
                  <a:ext uri="{0D108BD9-81ED-4DB2-BD59-A6C34878D82A}">
                    <a16:rowId xmlns:a16="http://schemas.microsoft.com/office/drawing/2014/main" val="2446849398"/>
                  </a:ext>
                </a:extLst>
              </a:tr>
              <a:tr h="370840">
                <a:tc>
                  <a:txBody>
                    <a:bodyPr/>
                    <a:lstStyle/>
                    <a:p>
                      <a:r>
                        <a:rPr lang="en-US" dirty="0"/>
                        <a:t>Bilal</a:t>
                      </a:r>
                    </a:p>
                  </a:txBody>
                  <a:tcPr/>
                </a:tc>
                <a:tc>
                  <a:txBody>
                    <a:bodyPr/>
                    <a:lstStyle/>
                    <a:p>
                      <a:r>
                        <a:rPr lang="en-US" dirty="0"/>
                        <a:t>12203781</a:t>
                      </a:r>
                    </a:p>
                  </a:txBody>
                  <a:tcPr/>
                </a:tc>
                <a:tc>
                  <a:txBody>
                    <a:bodyPr/>
                    <a:lstStyle/>
                    <a:p>
                      <a:r>
                        <a:rPr lang="en-US" dirty="0"/>
                        <a:t>K22GT15</a:t>
                      </a:r>
                    </a:p>
                  </a:txBody>
                  <a:tcPr/>
                </a:tc>
                <a:extLst>
                  <a:ext uri="{0D108BD9-81ED-4DB2-BD59-A6C34878D82A}">
                    <a16:rowId xmlns:a16="http://schemas.microsoft.com/office/drawing/2014/main" val="3144700420"/>
                  </a:ext>
                </a:extLst>
              </a:tr>
              <a:tr h="370840">
                <a:tc>
                  <a:txBody>
                    <a:bodyPr/>
                    <a:lstStyle/>
                    <a:p>
                      <a:r>
                        <a:rPr lang="en-US" dirty="0"/>
                        <a:t>Nandu</a:t>
                      </a:r>
                    </a:p>
                  </a:txBody>
                  <a:tcPr/>
                </a:tc>
                <a:tc>
                  <a:txBody>
                    <a:bodyPr/>
                    <a:lstStyle/>
                    <a:p>
                      <a:r>
                        <a:rPr lang="en-US" dirty="0"/>
                        <a:t>12203167</a:t>
                      </a:r>
                    </a:p>
                  </a:txBody>
                  <a:tcPr/>
                </a:tc>
                <a:tc>
                  <a:txBody>
                    <a:bodyPr/>
                    <a:lstStyle/>
                    <a:p>
                      <a:r>
                        <a:rPr lang="en-US" dirty="0"/>
                        <a:t>K22GT29</a:t>
                      </a:r>
                    </a:p>
                  </a:txBody>
                  <a:tcPr/>
                </a:tc>
                <a:extLst>
                  <a:ext uri="{0D108BD9-81ED-4DB2-BD59-A6C34878D82A}">
                    <a16:rowId xmlns:a16="http://schemas.microsoft.com/office/drawing/2014/main" val="1919936744"/>
                  </a:ext>
                </a:extLst>
              </a:tr>
              <a:tr h="370840">
                <a:tc>
                  <a:txBody>
                    <a:bodyPr/>
                    <a:lstStyle/>
                    <a:p>
                      <a:r>
                        <a:rPr lang="en-US" dirty="0"/>
                        <a:t>Bharath</a:t>
                      </a:r>
                    </a:p>
                  </a:txBody>
                  <a:tcPr/>
                </a:tc>
                <a:tc>
                  <a:txBody>
                    <a:bodyPr/>
                    <a:lstStyle/>
                    <a:p>
                      <a:r>
                        <a:rPr lang="en-US" dirty="0"/>
                        <a:t>12205425</a:t>
                      </a:r>
                    </a:p>
                  </a:txBody>
                  <a:tcPr/>
                </a:tc>
                <a:tc>
                  <a:txBody>
                    <a:bodyPr/>
                    <a:lstStyle/>
                    <a:p>
                      <a:r>
                        <a:rPr lang="en-US" dirty="0"/>
                        <a:t>K22GT25</a:t>
                      </a:r>
                    </a:p>
                  </a:txBody>
                  <a:tcPr/>
                </a:tc>
                <a:extLst>
                  <a:ext uri="{0D108BD9-81ED-4DB2-BD59-A6C34878D82A}">
                    <a16:rowId xmlns:a16="http://schemas.microsoft.com/office/drawing/2014/main" val="1386988046"/>
                  </a:ext>
                </a:extLst>
              </a:tr>
            </a:tbl>
          </a:graphicData>
        </a:graphic>
      </p:graphicFrame>
      <p:sp>
        <p:nvSpPr>
          <p:cNvPr id="10" name="TextBox 9">
            <a:extLst>
              <a:ext uri="{FF2B5EF4-FFF2-40B4-BE49-F238E27FC236}">
                <a16:creationId xmlns:a16="http://schemas.microsoft.com/office/drawing/2014/main" id="{63E6F5DF-5309-975B-8DAB-388A58C78689}"/>
              </a:ext>
            </a:extLst>
          </p:cNvPr>
          <p:cNvSpPr txBox="1"/>
          <p:nvPr/>
        </p:nvSpPr>
        <p:spPr>
          <a:xfrm>
            <a:off x="837978" y="2085562"/>
            <a:ext cx="2800190" cy="369332"/>
          </a:xfrm>
          <a:prstGeom prst="rect">
            <a:avLst/>
          </a:prstGeom>
          <a:noFill/>
        </p:spPr>
        <p:txBody>
          <a:bodyPr wrap="none" rtlCol="0">
            <a:spAutoFit/>
          </a:bodyPr>
          <a:lstStyle/>
          <a:p>
            <a:r>
              <a:rPr lang="en-US" dirty="0"/>
              <a:t>Submitted by: Team Starks</a:t>
            </a:r>
          </a:p>
        </p:txBody>
      </p:sp>
      <p:sp>
        <p:nvSpPr>
          <p:cNvPr id="12" name="TextBox 11">
            <a:extLst>
              <a:ext uri="{FF2B5EF4-FFF2-40B4-BE49-F238E27FC236}">
                <a16:creationId xmlns:a16="http://schemas.microsoft.com/office/drawing/2014/main" id="{429A5D10-5F8D-37B9-E303-35B82E3BB03B}"/>
              </a:ext>
            </a:extLst>
          </p:cNvPr>
          <p:cNvSpPr txBox="1"/>
          <p:nvPr/>
        </p:nvSpPr>
        <p:spPr>
          <a:xfrm>
            <a:off x="921677" y="4324812"/>
            <a:ext cx="2741135" cy="646331"/>
          </a:xfrm>
          <a:prstGeom prst="rect">
            <a:avLst/>
          </a:prstGeom>
          <a:noFill/>
        </p:spPr>
        <p:txBody>
          <a:bodyPr wrap="none" rtlCol="0">
            <a:spAutoFit/>
          </a:bodyPr>
          <a:lstStyle/>
          <a:p>
            <a:r>
              <a:rPr lang="en-US" dirty="0"/>
              <a:t>Submitted to: Pooja  mam</a:t>
            </a:r>
          </a:p>
          <a:p>
            <a:r>
              <a:rPr lang="en-US" dirty="0"/>
              <a:t>Course Code: CSD-233</a:t>
            </a:r>
          </a:p>
        </p:txBody>
      </p:sp>
      <p:pic>
        <p:nvPicPr>
          <p:cNvPr id="14" name="Picture 13">
            <a:extLst>
              <a:ext uri="{FF2B5EF4-FFF2-40B4-BE49-F238E27FC236}">
                <a16:creationId xmlns:a16="http://schemas.microsoft.com/office/drawing/2014/main" id="{A2C9E30F-FB54-08F4-E95B-8F372DC6909D}"/>
              </a:ext>
            </a:extLst>
          </p:cNvPr>
          <p:cNvPicPr>
            <a:picLocks noChangeAspect="1"/>
          </p:cNvPicPr>
          <p:nvPr/>
        </p:nvPicPr>
        <p:blipFill>
          <a:blip r:embed="rId3"/>
          <a:stretch>
            <a:fillRect/>
          </a:stretch>
        </p:blipFill>
        <p:spPr>
          <a:xfrm>
            <a:off x="6158753" y="1416818"/>
            <a:ext cx="5479123" cy="4456130"/>
          </a:xfrm>
          <a:prstGeom prst="rect">
            <a:avLst/>
          </a:prstGeom>
        </p:spPr>
      </p:pic>
    </p:spTree>
    <p:extLst>
      <p:ext uri="{BB962C8B-B14F-4D97-AF65-F5344CB8AC3E}">
        <p14:creationId xmlns:p14="http://schemas.microsoft.com/office/powerpoint/2010/main" val="918817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10</a:t>
            </a:fld>
            <a:endParaRPr lang="en-US" dirty="0"/>
          </a:p>
        </p:txBody>
      </p:sp>
      <p:graphicFrame>
        <p:nvGraphicFramePr>
          <p:cNvPr id="11" name="Table 10">
            <a:extLst>
              <a:ext uri="{FF2B5EF4-FFF2-40B4-BE49-F238E27FC236}">
                <a16:creationId xmlns:a16="http://schemas.microsoft.com/office/drawing/2014/main" id="{20A22DE5-C27A-AF0F-0375-57CC9C885D51}"/>
              </a:ext>
            </a:extLst>
          </p:cNvPr>
          <p:cNvGraphicFramePr>
            <a:graphicFrameLocks noGrp="1"/>
          </p:cNvGraphicFramePr>
          <p:nvPr>
            <p:extLst>
              <p:ext uri="{D42A27DB-BD31-4B8C-83A1-F6EECF244321}">
                <p14:modId xmlns:p14="http://schemas.microsoft.com/office/powerpoint/2010/main" val="2298504472"/>
              </p:ext>
            </p:extLst>
          </p:nvPr>
        </p:nvGraphicFramePr>
        <p:xfrm>
          <a:off x="690282" y="457202"/>
          <a:ext cx="11125201" cy="5630039"/>
        </p:xfrm>
        <a:graphic>
          <a:graphicData uri="http://schemas.openxmlformats.org/drawingml/2006/table">
            <a:tbl>
              <a:tblPr firstRow="1" firstCol="1" bandRow="1">
                <a:tableStyleId>{C083E6E3-FA7D-4D7B-A595-EF9225AFEA82}</a:tableStyleId>
              </a:tblPr>
              <a:tblGrid>
                <a:gridCol w="2502620">
                  <a:extLst>
                    <a:ext uri="{9D8B030D-6E8A-4147-A177-3AD203B41FA5}">
                      <a16:colId xmlns:a16="http://schemas.microsoft.com/office/drawing/2014/main" val="2610303744"/>
                    </a:ext>
                  </a:extLst>
                </a:gridCol>
                <a:gridCol w="2218998">
                  <a:extLst>
                    <a:ext uri="{9D8B030D-6E8A-4147-A177-3AD203B41FA5}">
                      <a16:colId xmlns:a16="http://schemas.microsoft.com/office/drawing/2014/main" val="176580779"/>
                    </a:ext>
                  </a:extLst>
                </a:gridCol>
                <a:gridCol w="2218048">
                  <a:extLst>
                    <a:ext uri="{9D8B030D-6E8A-4147-A177-3AD203B41FA5}">
                      <a16:colId xmlns:a16="http://schemas.microsoft.com/office/drawing/2014/main" val="75320092"/>
                    </a:ext>
                  </a:extLst>
                </a:gridCol>
                <a:gridCol w="2163950">
                  <a:extLst>
                    <a:ext uri="{9D8B030D-6E8A-4147-A177-3AD203B41FA5}">
                      <a16:colId xmlns:a16="http://schemas.microsoft.com/office/drawing/2014/main" val="3512633965"/>
                    </a:ext>
                  </a:extLst>
                </a:gridCol>
                <a:gridCol w="2021585">
                  <a:extLst>
                    <a:ext uri="{9D8B030D-6E8A-4147-A177-3AD203B41FA5}">
                      <a16:colId xmlns:a16="http://schemas.microsoft.com/office/drawing/2014/main" val="1699657812"/>
                    </a:ext>
                  </a:extLst>
                </a:gridCol>
              </a:tblGrid>
              <a:tr h="264844">
                <a:tc>
                  <a:txBody>
                    <a:bodyPr/>
                    <a:lstStyle/>
                    <a:p>
                      <a:pPr>
                        <a:lnSpc>
                          <a:spcPct val="107000"/>
                        </a:lnSpc>
                        <a:spcAft>
                          <a:spcPts val="800"/>
                        </a:spcAft>
                      </a:pPr>
                      <a:r>
                        <a:rPr lang="en-IN" sz="1800" b="0" dirty="0">
                          <a:effectLst/>
                        </a:rPr>
                        <a:t>ACTIVITIES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ENVIRONMENT</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INTERACTIONS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OBJECTS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USERS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extLst>
                  <a:ext uri="{0D108BD9-81ED-4DB2-BD59-A6C34878D82A}">
                    <a16:rowId xmlns:a16="http://schemas.microsoft.com/office/drawing/2014/main" val="1959646905"/>
                  </a:ext>
                </a:extLst>
              </a:tr>
              <a:tr h="2017704">
                <a:tc>
                  <a:txBody>
                    <a:bodyPr/>
                    <a:lstStyle/>
                    <a:p>
                      <a:pPr>
                        <a:lnSpc>
                          <a:spcPct val="107000"/>
                        </a:lnSpc>
                        <a:spcAft>
                          <a:spcPts val="800"/>
                        </a:spcAft>
                      </a:pPr>
                      <a:r>
                        <a:rPr lang="en-IN" sz="1800" b="0" dirty="0">
                          <a:effectLst/>
                        </a:rPr>
                        <a:t>Cafes and Bakeries: preferred to eat deserts and consuming soups.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Plastic spoons are mainly found in fast-food chains where they are provide them with takeaway meals</a:t>
                      </a:r>
                      <a:endParaRPr lang="en-US" sz="1800" b="0" dirty="0">
                        <a:effectLst/>
                      </a:endParaRPr>
                    </a:p>
                    <a:p>
                      <a:pPr>
                        <a:lnSpc>
                          <a:spcPct val="107000"/>
                        </a:lnSpc>
                        <a:spcAft>
                          <a:spcPts val="800"/>
                        </a:spcAft>
                      </a:pPr>
                      <a:r>
                        <a:rPr lang="en-IN" sz="1800" b="0" dirty="0">
                          <a:effectLst/>
                        </a:rPr>
                        <a:t>(Ex: McDonald's, KFC)</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Industries interact with food service industries to produce large number of spoons according to the demand.</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Kitchen Utensils for mixing up of small ingredients.</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Consumers who are comfortable to use and free of cost at fast food </a:t>
                      </a:r>
                      <a:r>
                        <a:rPr lang="en-IN" sz="1800" b="0" dirty="0" err="1">
                          <a:effectLst/>
                        </a:rPr>
                        <a:t>center</a:t>
                      </a:r>
                      <a:r>
                        <a:rPr lang="en-IN" sz="1800" b="0" dirty="0">
                          <a:effectLst/>
                        </a:rPr>
                        <a:t>.</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extLst>
                  <a:ext uri="{0D108BD9-81ED-4DB2-BD59-A6C34878D82A}">
                    <a16:rowId xmlns:a16="http://schemas.microsoft.com/office/drawing/2014/main" val="3490133345"/>
                  </a:ext>
                </a:extLst>
              </a:tr>
              <a:tr h="1645895">
                <a:tc>
                  <a:txBody>
                    <a:bodyPr/>
                    <a:lstStyle/>
                    <a:p>
                      <a:pPr>
                        <a:lnSpc>
                          <a:spcPct val="107000"/>
                        </a:lnSpc>
                        <a:spcAft>
                          <a:spcPts val="800"/>
                        </a:spcAft>
                      </a:pPr>
                      <a:r>
                        <a:rPr lang="en-IN" sz="1800" b="0" dirty="0">
                          <a:effectLst/>
                        </a:rPr>
                        <a:t>Flight &amp; Railway Meals: provided by airlines and railway services to enjoy the meals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Widely used at large public gatherings such as marathons, sports games where catering services rely on plastic spoons.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suppliers provide plastic utensils in bulk to restaurants, event organizers with low cost.</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Gardening Tools for labelling a plant or a seed.</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Event organizers who consider to be easy to use and not to make place unclean with water.</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extLst>
                  <a:ext uri="{0D108BD9-81ED-4DB2-BD59-A6C34878D82A}">
                    <a16:rowId xmlns:a16="http://schemas.microsoft.com/office/drawing/2014/main" val="4219409281"/>
                  </a:ext>
                </a:extLst>
              </a:tr>
              <a:tr h="1369697">
                <a:tc>
                  <a:txBody>
                    <a:bodyPr/>
                    <a:lstStyle/>
                    <a:p>
                      <a:pPr>
                        <a:lnSpc>
                          <a:spcPct val="107000"/>
                        </a:lnSpc>
                        <a:spcAft>
                          <a:spcPts val="800"/>
                        </a:spcAft>
                      </a:pPr>
                      <a:r>
                        <a:rPr lang="en-IN" sz="1800" b="0" dirty="0">
                          <a:effectLst/>
                        </a:rPr>
                        <a:t>Household Backups: when dishwash is not preferred to wash and to make it easy</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packaged food include plastic spoons for customer convenience.</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people participate in awareness campaigns which describes negative impacts of single-use plastic</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a:effectLst/>
                        </a:rPr>
                        <a:t>Creative material for </a:t>
                      </a:r>
                      <a:endParaRPr lang="en-US" sz="1800" b="0">
                        <a:effectLst/>
                      </a:endParaRPr>
                    </a:p>
                    <a:p>
                      <a:pPr>
                        <a:lnSpc>
                          <a:spcPct val="107000"/>
                        </a:lnSpc>
                        <a:spcAft>
                          <a:spcPts val="800"/>
                        </a:spcAft>
                      </a:pPr>
                      <a:r>
                        <a:rPr lang="en-IN" sz="1800" b="0">
                          <a:effectLst/>
                        </a:rPr>
                        <a:t>Sculptures and decorations.</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Employees/ workers who are working in companies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extLst>
                  <a:ext uri="{0D108BD9-81ED-4DB2-BD59-A6C34878D82A}">
                    <a16:rowId xmlns:a16="http://schemas.microsoft.com/office/drawing/2014/main" val="3533022362"/>
                  </a:ext>
                </a:extLst>
              </a:tr>
            </a:tbl>
          </a:graphicData>
        </a:graphic>
      </p:graphicFrame>
      <p:sp>
        <p:nvSpPr>
          <p:cNvPr id="12" name="TextBox 11">
            <a:extLst>
              <a:ext uri="{FF2B5EF4-FFF2-40B4-BE49-F238E27FC236}">
                <a16:creationId xmlns:a16="http://schemas.microsoft.com/office/drawing/2014/main" id="{2FD62DEB-F2B4-8B9A-BB0F-46E115B1F483}"/>
              </a:ext>
            </a:extLst>
          </p:cNvPr>
          <p:cNvSpPr txBox="1"/>
          <p:nvPr/>
        </p:nvSpPr>
        <p:spPr>
          <a:xfrm>
            <a:off x="3998259" y="0"/>
            <a:ext cx="5091951" cy="738664"/>
          </a:xfrm>
          <a:prstGeom prst="rect">
            <a:avLst/>
          </a:prstGeom>
          <a:noFill/>
        </p:spPr>
        <p:txBody>
          <a:bodyPr wrap="square" rtlCol="0">
            <a:spAutoFit/>
          </a:bodyPr>
          <a:lstStyle/>
          <a:p>
            <a:r>
              <a:rPr lang="en-AU" sz="2400" dirty="0">
                <a:latin typeface="+mn-lt"/>
              </a:rPr>
              <a:t>AEIOU FRAMEWORK</a:t>
            </a:r>
          </a:p>
          <a:p>
            <a:endParaRPr lang="en-US" dirty="0"/>
          </a:p>
        </p:txBody>
      </p:sp>
    </p:spTree>
    <p:extLst>
      <p:ext uri="{BB962C8B-B14F-4D97-AF65-F5344CB8AC3E}">
        <p14:creationId xmlns:p14="http://schemas.microsoft.com/office/powerpoint/2010/main" val="1475236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26">
            <a:extLst>
              <a:ext uri="{FF2B5EF4-FFF2-40B4-BE49-F238E27FC236}">
                <a16:creationId xmlns:a16="http://schemas.microsoft.com/office/drawing/2014/main" id="{3A137E53-FBD3-20BC-7B61-06C47E63438B}"/>
              </a:ext>
            </a:extLst>
          </p:cNvPr>
          <p:cNvSpPr>
            <a:spLocks noGrp="1"/>
          </p:cNvSpPr>
          <p:nvPr>
            <p:ph type="sldNum" sz="quarter" idx="4"/>
          </p:nvPr>
        </p:nvSpPr>
        <p:spPr/>
        <p:txBody>
          <a:bodyPr/>
          <a:lstStyle/>
          <a:p>
            <a:fld id="{C3DB2ADC-AF19-4574-8C10-79B5B04FCA27}" type="slidenum">
              <a:rPr lang="en-US" smtClean="0"/>
              <a:pPr/>
              <a:t>11</a:t>
            </a:fld>
            <a:endParaRPr lang="en-US" dirty="0"/>
          </a:p>
        </p:txBody>
      </p:sp>
      <p:graphicFrame>
        <p:nvGraphicFramePr>
          <p:cNvPr id="13" name="Table 12">
            <a:extLst>
              <a:ext uri="{FF2B5EF4-FFF2-40B4-BE49-F238E27FC236}">
                <a16:creationId xmlns:a16="http://schemas.microsoft.com/office/drawing/2014/main" id="{E9E9DD0F-1C42-19CC-EDBE-9B37518C7856}"/>
              </a:ext>
            </a:extLst>
          </p:cNvPr>
          <p:cNvGraphicFramePr>
            <a:graphicFrameLocks noGrp="1"/>
          </p:cNvGraphicFramePr>
          <p:nvPr>
            <p:extLst>
              <p:ext uri="{D42A27DB-BD31-4B8C-83A1-F6EECF244321}">
                <p14:modId xmlns:p14="http://schemas.microsoft.com/office/powerpoint/2010/main" val="3880397848"/>
              </p:ext>
            </p:extLst>
          </p:nvPr>
        </p:nvGraphicFramePr>
        <p:xfrm>
          <a:off x="600635" y="896472"/>
          <a:ext cx="10676966" cy="4953446"/>
        </p:xfrm>
        <a:graphic>
          <a:graphicData uri="http://schemas.openxmlformats.org/drawingml/2006/table">
            <a:tbl>
              <a:tblPr firstRow="1" firstCol="1" bandRow="1">
                <a:tableStyleId>{9D7B26C5-4107-4FEC-AEDC-1716B250A1EF}</a:tableStyleId>
              </a:tblPr>
              <a:tblGrid>
                <a:gridCol w="2228939">
                  <a:extLst>
                    <a:ext uri="{9D8B030D-6E8A-4147-A177-3AD203B41FA5}">
                      <a16:colId xmlns:a16="http://schemas.microsoft.com/office/drawing/2014/main" val="745670127"/>
                    </a:ext>
                  </a:extLst>
                </a:gridCol>
                <a:gridCol w="2174076">
                  <a:extLst>
                    <a:ext uri="{9D8B030D-6E8A-4147-A177-3AD203B41FA5}">
                      <a16:colId xmlns:a16="http://schemas.microsoft.com/office/drawing/2014/main" val="1980482197"/>
                    </a:ext>
                  </a:extLst>
                </a:gridCol>
                <a:gridCol w="2173147">
                  <a:extLst>
                    <a:ext uri="{9D8B030D-6E8A-4147-A177-3AD203B41FA5}">
                      <a16:colId xmlns:a16="http://schemas.microsoft.com/office/drawing/2014/main" val="2747281501"/>
                    </a:ext>
                  </a:extLst>
                </a:gridCol>
                <a:gridCol w="2120143">
                  <a:extLst>
                    <a:ext uri="{9D8B030D-6E8A-4147-A177-3AD203B41FA5}">
                      <a16:colId xmlns:a16="http://schemas.microsoft.com/office/drawing/2014/main" val="1659310481"/>
                    </a:ext>
                  </a:extLst>
                </a:gridCol>
                <a:gridCol w="1980661">
                  <a:extLst>
                    <a:ext uri="{9D8B030D-6E8A-4147-A177-3AD203B41FA5}">
                      <a16:colId xmlns:a16="http://schemas.microsoft.com/office/drawing/2014/main" val="2726560488"/>
                    </a:ext>
                  </a:extLst>
                </a:gridCol>
              </a:tblGrid>
              <a:tr h="1333096">
                <a:tc>
                  <a:txBody>
                    <a:bodyPr/>
                    <a:lstStyle/>
                    <a:p>
                      <a:pPr>
                        <a:lnSpc>
                          <a:spcPct val="107000"/>
                        </a:lnSpc>
                        <a:spcAft>
                          <a:spcPts val="800"/>
                        </a:spcAft>
                      </a:pPr>
                      <a:r>
                        <a:rPr lang="en-IN" sz="1800" b="0" dirty="0">
                          <a:effectLst/>
                        </a:rPr>
                        <a:t>Office lunches: To complete meal in a given period especially during lunch breaks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Households uses plastic spoons for convenience during casual gatherings and for kid’s parties.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 </a:t>
                      </a:r>
                      <a:r>
                        <a:rPr lang="en-IN" sz="1800" b="0" kern="1200" dirty="0">
                          <a:solidFill>
                            <a:schemeClr val="tx1"/>
                          </a:solidFill>
                          <a:effectLst/>
                          <a:latin typeface="+mn-lt"/>
                          <a:ea typeface="+mn-ea"/>
                          <a:cs typeface="+mn-cs"/>
                        </a:rPr>
                        <a:t>Used for painting or craft and art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Teachers uses plastic spoons for classroom activities allowing students to engage in hands-on learning experiences.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52362121"/>
                  </a:ext>
                </a:extLst>
              </a:tr>
              <a:tr h="1074267">
                <a:tc>
                  <a:txBody>
                    <a:bodyPr/>
                    <a:lstStyle/>
                    <a:p>
                      <a:pPr>
                        <a:lnSpc>
                          <a:spcPct val="107000"/>
                        </a:lnSpc>
                        <a:spcAft>
                          <a:spcPts val="800"/>
                        </a:spcAft>
                      </a:pPr>
                      <a:r>
                        <a:rPr lang="en-IN" sz="1800" b="0" dirty="0">
                          <a:effectLst/>
                        </a:rPr>
                        <a:t>Fast-food </a:t>
                      </a:r>
                      <a:r>
                        <a:rPr lang="en-IN" sz="1800" b="0" dirty="0" err="1">
                          <a:effectLst/>
                        </a:rPr>
                        <a:t>center</a:t>
                      </a:r>
                      <a:r>
                        <a:rPr lang="en-IN" sz="1800" b="0" dirty="0">
                          <a:effectLst/>
                        </a:rPr>
                        <a:t>: Primary location for single-use plastic spoons, especially for takeout orders.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a:effectLst/>
                        </a:rPr>
                        <a:t> </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a:effectLst/>
                        </a:rPr>
                        <a:t> </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a:effectLst/>
                        </a:rPr>
                        <a:t> </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57003380"/>
                  </a:ext>
                </a:extLst>
              </a:tr>
              <a:tr h="841735">
                <a:tc>
                  <a:txBody>
                    <a:bodyPr/>
                    <a:lstStyle/>
                    <a:p>
                      <a:pPr>
                        <a:lnSpc>
                          <a:spcPct val="107000"/>
                        </a:lnSpc>
                        <a:spcAft>
                          <a:spcPts val="800"/>
                        </a:spcAft>
                      </a:pPr>
                      <a:r>
                        <a:rPr lang="en-IN" sz="1800" b="0" dirty="0">
                          <a:effectLst/>
                        </a:rPr>
                        <a:t>Events: used at events, parties, and picnics for convenience.</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a:effectLst/>
                        </a:rPr>
                        <a:t> </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a:effectLst/>
                        </a:rPr>
                        <a:t> </a:t>
                      </a:r>
                      <a:endParaRPr lang="en-US" sz="1800" b="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800" b="0" dirty="0">
                          <a:effectLst/>
                        </a:rPr>
                        <a:t> </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23410204"/>
                  </a:ext>
                </a:extLst>
              </a:tr>
            </a:tbl>
          </a:graphicData>
        </a:graphic>
      </p:graphicFrame>
      <p:graphicFrame>
        <p:nvGraphicFramePr>
          <p:cNvPr id="14" name="Table 13">
            <a:extLst>
              <a:ext uri="{FF2B5EF4-FFF2-40B4-BE49-F238E27FC236}">
                <a16:creationId xmlns:a16="http://schemas.microsoft.com/office/drawing/2014/main" id="{BBE79F1B-6F30-230F-243F-80D8820FA055}"/>
              </a:ext>
            </a:extLst>
          </p:cNvPr>
          <p:cNvGraphicFramePr>
            <a:graphicFrameLocks noGrp="1"/>
          </p:cNvGraphicFramePr>
          <p:nvPr>
            <p:extLst>
              <p:ext uri="{D42A27DB-BD31-4B8C-83A1-F6EECF244321}">
                <p14:modId xmlns:p14="http://schemas.microsoft.com/office/powerpoint/2010/main" val="2933855339"/>
              </p:ext>
            </p:extLst>
          </p:nvPr>
        </p:nvGraphicFramePr>
        <p:xfrm>
          <a:off x="664229" y="419044"/>
          <a:ext cx="11125201" cy="281496"/>
        </p:xfrm>
        <a:graphic>
          <a:graphicData uri="http://schemas.openxmlformats.org/drawingml/2006/table">
            <a:tbl>
              <a:tblPr firstRow="1" firstCol="1" bandRow="1">
                <a:tableStyleId>{C083E6E3-FA7D-4D7B-A595-EF9225AFEA82}</a:tableStyleId>
              </a:tblPr>
              <a:tblGrid>
                <a:gridCol w="2502620">
                  <a:extLst>
                    <a:ext uri="{9D8B030D-6E8A-4147-A177-3AD203B41FA5}">
                      <a16:colId xmlns:a16="http://schemas.microsoft.com/office/drawing/2014/main" val="2183052304"/>
                    </a:ext>
                  </a:extLst>
                </a:gridCol>
                <a:gridCol w="2218998">
                  <a:extLst>
                    <a:ext uri="{9D8B030D-6E8A-4147-A177-3AD203B41FA5}">
                      <a16:colId xmlns:a16="http://schemas.microsoft.com/office/drawing/2014/main" val="1457565800"/>
                    </a:ext>
                  </a:extLst>
                </a:gridCol>
                <a:gridCol w="2218048">
                  <a:extLst>
                    <a:ext uri="{9D8B030D-6E8A-4147-A177-3AD203B41FA5}">
                      <a16:colId xmlns:a16="http://schemas.microsoft.com/office/drawing/2014/main" val="1749498474"/>
                    </a:ext>
                  </a:extLst>
                </a:gridCol>
                <a:gridCol w="2163950">
                  <a:extLst>
                    <a:ext uri="{9D8B030D-6E8A-4147-A177-3AD203B41FA5}">
                      <a16:colId xmlns:a16="http://schemas.microsoft.com/office/drawing/2014/main" val="4089033085"/>
                    </a:ext>
                  </a:extLst>
                </a:gridCol>
                <a:gridCol w="2021585">
                  <a:extLst>
                    <a:ext uri="{9D8B030D-6E8A-4147-A177-3AD203B41FA5}">
                      <a16:colId xmlns:a16="http://schemas.microsoft.com/office/drawing/2014/main" val="3005254090"/>
                    </a:ext>
                  </a:extLst>
                </a:gridCol>
              </a:tblGrid>
              <a:tr h="264844">
                <a:tc>
                  <a:txBody>
                    <a:bodyPr/>
                    <a:lstStyle/>
                    <a:p>
                      <a:pPr>
                        <a:lnSpc>
                          <a:spcPct val="107000"/>
                        </a:lnSpc>
                        <a:spcAft>
                          <a:spcPts val="800"/>
                        </a:spcAft>
                      </a:pPr>
                      <a:r>
                        <a:rPr lang="en-IN" sz="1800" b="0" dirty="0">
                          <a:effectLst/>
                        </a:rPr>
                        <a:t>ACTIVITIES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ENVIRONMENT</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INTERACTIONS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OBJECTS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tc>
                  <a:txBody>
                    <a:bodyPr/>
                    <a:lstStyle/>
                    <a:p>
                      <a:pPr>
                        <a:lnSpc>
                          <a:spcPct val="107000"/>
                        </a:lnSpc>
                        <a:spcAft>
                          <a:spcPts val="800"/>
                        </a:spcAft>
                      </a:pPr>
                      <a:r>
                        <a:rPr lang="en-IN" sz="1800" b="0" dirty="0">
                          <a:effectLst/>
                        </a:rPr>
                        <a:t>USERS</a:t>
                      </a:r>
                      <a:endParaRPr lang="en-US" sz="1800" b="0" dirty="0">
                        <a:effectLst/>
                        <a:latin typeface="Aptos" panose="020B0004020202020204" pitchFamily="34" charset="0"/>
                        <a:ea typeface="Aptos" panose="020B0004020202020204" pitchFamily="34" charset="0"/>
                        <a:cs typeface="Times New Roman" panose="02020603050405020304" pitchFamily="18" charset="0"/>
                      </a:endParaRPr>
                    </a:p>
                  </a:txBody>
                  <a:tcPr marL="41143" marR="41143" marT="0" marB="0"/>
                </a:tc>
                <a:extLst>
                  <a:ext uri="{0D108BD9-81ED-4DB2-BD59-A6C34878D82A}">
                    <a16:rowId xmlns:a16="http://schemas.microsoft.com/office/drawing/2014/main" val="3188397255"/>
                  </a:ext>
                </a:extLst>
              </a:tr>
            </a:tbl>
          </a:graphicData>
        </a:graphic>
      </p:graphicFrame>
    </p:spTree>
    <p:extLst>
      <p:ext uri="{BB962C8B-B14F-4D97-AF65-F5344CB8AC3E}">
        <p14:creationId xmlns:p14="http://schemas.microsoft.com/office/powerpoint/2010/main" val="3153150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0" name="Straight Connector 3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2" name="Rectangle 4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1E30B14-E471-5A25-E4E2-E53B17F9898C}"/>
              </a:ext>
            </a:extLst>
          </p:cNvPr>
          <p:cNvSpPr txBox="1"/>
          <p:nvPr/>
        </p:nvSpPr>
        <p:spPr>
          <a:xfrm>
            <a:off x="3762711" y="5857012"/>
            <a:ext cx="5965190" cy="746854"/>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2400" b="1" cap="all" spc="30" dirty="0">
                <a:latin typeface="+mj-lt"/>
                <a:ea typeface="+mj-ea"/>
                <a:cs typeface="+mj-cs"/>
              </a:rPr>
              <a:t>ETHNOGRAPHIC RESEARCH PLAN</a:t>
            </a:r>
          </a:p>
          <a:p>
            <a:pPr>
              <a:lnSpc>
                <a:spcPct val="90000"/>
              </a:lnSpc>
              <a:spcBef>
                <a:spcPct val="0"/>
              </a:spcBef>
              <a:spcAft>
                <a:spcPts val="600"/>
              </a:spcAft>
            </a:pPr>
            <a:endParaRPr lang="en-US" sz="2400" cap="all" spc="30" dirty="0">
              <a:latin typeface="+mj-lt"/>
              <a:ea typeface="+mj-ea"/>
              <a:cs typeface="+mj-cs"/>
            </a:endParaRPr>
          </a:p>
        </p:txBody>
      </p:sp>
      <p:pic>
        <p:nvPicPr>
          <p:cNvPr id="14" name="Picture 13">
            <a:extLst>
              <a:ext uri="{FF2B5EF4-FFF2-40B4-BE49-F238E27FC236}">
                <a16:creationId xmlns:a16="http://schemas.microsoft.com/office/drawing/2014/main" id="{B04071EB-A404-2A3A-F568-C7DB98C1452D}"/>
              </a:ext>
            </a:extLst>
          </p:cNvPr>
          <p:cNvPicPr>
            <a:picLocks noChangeAspect="1"/>
          </p:cNvPicPr>
          <p:nvPr/>
        </p:nvPicPr>
        <p:blipFill>
          <a:blip r:embed="rId3"/>
          <a:stretch>
            <a:fillRect/>
          </a:stretch>
        </p:blipFill>
        <p:spPr>
          <a:xfrm>
            <a:off x="1708513" y="1443969"/>
            <a:ext cx="8252460" cy="3692975"/>
          </a:xfrm>
          <a:prstGeom prst="rect">
            <a:avLst/>
          </a:prstGeom>
        </p:spPr>
      </p:pic>
      <p:cxnSp>
        <p:nvCxnSpPr>
          <p:cNvPr id="43" name="Straight Connector 4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770" y="5719083"/>
            <a:ext cx="8229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119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08BBB0B-7865-7BB5-98CB-BAF46C4C0BEA}"/>
              </a:ext>
            </a:extLst>
          </p:cNvPr>
          <p:cNvSpPr>
            <a:spLocks noGrp="1"/>
          </p:cNvSpPr>
          <p:nvPr>
            <p:ph type="sldNum" sz="quarter" idx="4"/>
          </p:nvPr>
        </p:nvSpPr>
        <p:spPr/>
        <p:txBody>
          <a:bodyPr/>
          <a:lstStyle/>
          <a:p>
            <a:fld id="{C3DB2ADC-AF19-4574-8C10-79B5B04FCA27}" type="slidenum">
              <a:rPr lang="en-US" smtClean="0"/>
              <a:pPr/>
              <a:t>13</a:t>
            </a:fld>
            <a:endParaRPr lang="en-US" dirty="0"/>
          </a:p>
        </p:txBody>
      </p:sp>
      <p:sp>
        <p:nvSpPr>
          <p:cNvPr id="7" name="TextBox 6">
            <a:extLst>
              <a:ext uri="{FF2B5EF4-FFF2-40B4-BE49-F238E27FC236}">
                <a16:creationId xmlns:a16="http://schemas.microsoft.com/office/drawing/2014/main" id="{6AF112E5-982B-C308-A70A-C52AB86A34BA}"/>
              </a:ext>
            </a:extLst>
          </p:cNvPr>
          <p:cNvSpPr txBox="1"/>
          <p:nvPr/>
        </p:nvSpPr>
        <p:spPr>
          <a:xfrm>
            <a:off x="1984197" y="117470"/>
            <a:ext cx="7741472" cy="461665"/>
          </a:xfrm>
          <a:prstGeom prst="rect">
            <a:avLst/>
          </a:prstGeom>
          <a:noFill/>
        </p:spPr>
        <p:txBody>
          <a:bodyPr wrap="square">
            <a:spAutoFit/>
          </a:bodyPr>
          <a:lstStyle/>
          <a:p>
            <a:r>
              <a:rPr lang="en-US" sz="2400" spc="-114" dirty="0"/>
              <a:t>What</a:t>
            </a:r>
            <a:r>
              <a:rPr lang="en-US" sz="2400" spc="-45" dirty="0"/>
              <a:t> </a:t>
            </a:r>
            <a:r>
              <a:rPr lang="en-US" sz="2400" spc="-125" dirty="0"/>
              <a:t>are</a:t>
            </a:r>
            <a:r>
              <a:rPr lang="en-US" sz="2400" spc="-100" dirty="0"/>
              <a:t> </a:t>
            </a:r>
            <a:r>
              <a:rPr lang="en-US" sz="2400" spc="-75" dirty="0"/>
              <a:t>the</a:t>
            </a:r>
            <a:r>
              <a:rPr lang="en-US" sz="2400" spc="-5" dirty="0"/>
              <a:t> </a:t>
            </a:r>
            <a:r>
              <a:rPr lang="en-US" sz="2400" spc="-90" dirty="0"/>
              <a:t>sights/people</a:t>
            </a:r>
            <a:r>
              <a:rPr lang="en-US" sz="2400" spc="5" dirty="0"/>
              <a:t> </a:t>
            </a:r>
            <a:r>
              <a:rPr lang="en-US" sz="2400" spc="-75" dirty="0"/>
              <a:t>that</a:t>
            </a:r>
            <a:r>
              <a:rPr lang="en-US" sz="2400" spc="-30" dirty="0"/>
              <a:t> </a:t>
            </a:r>
            <a:r>
              <a:rPr lang="en-US" sz="2400" spc="-105" dirty="0"/>
              <a:t>you</a:t>
            </a:r>
            <a:r>
              <a:rPr lang="en-US" sz="2400" spc="-35" dirty="0"/>
              <a:t> </a:t>
            </a:r>
            <a:r>
              <a:rPr lang="en-US" sz="2400" spc="-125" dirty="0"/>
              <a:t>are</a:t>
            </a:r>
            <a:r>
              <a:rPr lang="en-US" sz="2400" spc="-55" dirty="0"/>
              <a:t> </a:t>
            </a:r>
            <a:r>
              <a:rPr lang="en-US" sz="2400" spc="-100" dirty="0"/>
              <a:t>planning</a:t>
            </a:r>
            <a:r>
              <a:rPr lang="en-US" sz="2400" spc="85" dirty="0"/>
              <a:t> </a:t>
            </a:r>
            <a:r>
              <a:rPr lang="en-US" sz="2400" spc="-50" dirty="0"/>
              <a:t>to</a:t>
            </a:r>
            <a:r>
              <a:rPr lang="en-US" sz="2400" spc="-60" dirty="0"/>
              <a:t> </a:t>
            </a:r>
            <a:r>
              <a:rPr lang="en-US" sz="2400" spc="-20" dirty="0"/>
              <a:t>study?</a:t>
            </a:r>
            <a:endParaRPr lang="en-US" sz="2400" dirty="0"/>
          </a:p>
        </p:txBody>
      </p:sp>
      <p:pic>
        <p:nvPicPr>
          <p:cNvPr id="8" name="object 5">
            <a:extLst>
              <a:ext uri="{FF2B5EF4-FFF2-40B4-BE49-F238E27FC236}">
                <a16:creationId xmlns:a16="http://schemas.microsoft.com/office/drawing/2014/main" id="{29BA4A91-7CD4-0280-0E85-31BF104CCF4D}"/>
              </a:ext>
            </a:extLst>
          </p:cNvPr>
          <p:cNvPicPr/>
          <p:nvPr/>
        </p:nvPicPr>
        <p:blipFill>
          <a:blip r:embed="rId2" cstate="print"/>
          <a:stretch>
            <a:fillRect/>
          </a:stretch>
        </p:blipFill>
        <p:spPr>
          <a:xfrm>
            <a:off x="1173531" y="967740"/>
            <a:ext cx="810666" cy="716280"/>
          </a:xfrm>
          <a:prstGeom prst="rect">
            <a:avLst/>
          </a:prstGeom>
        </p:spPr>
      </p:pic>
      <p:pic>
        <p:nvPicPr>
          <p:cNvPr id="11" name="object 3">
            <a:extLst>
              <a:ext uri="{FF2B5EF4-FFF2-40B4-BE49-F238E27FC236}">
                <a16:creationId xmlns:a16="http://schemas.microsoft.com/office/drawing/2014/main" id="{8B3CBD83-ACE7-D845-96F9-A6A05961251F}"/>
              </a:ext>
            </a:extLst>
          </p:cNvPr>
          <p:cNvPicPr/>
          <p:nvPr/>
        </p:nvPicPr>
        <p:blipFill>
          <a:blip r:embed="rId3" cstate="print"/>
          <a:stretch>
            <a:fillRect/>
          </a:stretch>
        </p:blipFill>
        <p:spPr>
          <a:xfrm>
            <a:off x="3549447" y="915924"/>
            <a:ext cx="813714" cy="813816"/>
          </a:xfrm>
          <a:prstGeom prst="rect">
            <a:avLst/>
          </a:prstGeom>
        </p:spPr>
      </p:pic>
      <p:sp>
        <p:nvSpPr>
          <p:cNvPr id="17" name="TextBox 16">
            <a:extLst>
              <a:ext uri="{FF2B5EF4-FFF2-40B4-BE49-F238E27FC236}">
                <a16:creationId xmlns:a16="http://schemas.microsoft.com/office/drawing/2014/main" id="{CF3100DE-1451-1C17-F0D5-84C7C369FBB5}"/>
              </a:ext>
            </a:extLst>
          </p:cNvPr>
          <p:cNvSpPr txBox="1"/>
          <p:nvPr/>
        </p:nvSpPr>
        <p:spPr>
          <a:xfrm>
            <a:off x="5357738" y="1906697"/>
            <a:ext cx="2142565" cy="3638560"/>
          </a:xfrm>
          <a:prstGeom prst="rect">
            <a:avLst/>
          </a:prstGeom>
          <a:noFill/>
        </p:spPr>
        <p:txBody>
          <a:bodyPr wrap="square">
            <a:spAutoFit/>
          </a:bodyPr>
          <a:lstStyle/>
          <a:p>
            <a:pPr>
              <a:lnSpc>
                <a:spcPct val="107000"/>
              </a:lnSpc>
              <a:spcAft>
                <a:spcPts val="800"/>
              </a:spcAft>
            </a:pPr>
            <a:r>
              <a:rPr lang="en-IN" sz="1800" dirty="0">
                <a:effectLst/>
                <a:latin typeface="Aptos" panose="020B0004020202020204" pitchFamily="34" charset="0"/>
                <a:ea typeface="Aptos" panose="020B0004020202020204" pitchFamily="34" charset="0"/>
                <a:cs typeface="Times New Roman" panose="02020603050405020304" pitchFamily="18" charset="0"/>
              </a:rPr>
              <a:t>Consumers: Regular use of plastic spoons in takeaways and delivery. We will explore their preferences for convenience, awareness of environment and ways for alternative materials.</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21" name="Graphic 20" descr="Apple with solid fill">
            <a:extLst>
              <a:ext uri="{FF2B5EF4-FFF2-40B4-BE49-F238E27FC236}">
                <a16:creationId xmlns:a16="http://schemas.microsoft.com/office/drawing/2014/main" id="{3FCFEB59-63C2-4334-C2A2-EF56AD45F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73271" y="798136"/>
            <a:ext cx="914400" cy="914400"/>
          </a:xfrm>
          <a:prstGeom prst="rect">
            <a:avLst/>
          </a:prstGeom>
        </p:spPr>
      </p:pic>
      <p:sp>
        <p:nvSpPr>
          <p:cNvPr id="23" name="TextBox 22">
            <a:extLst>
              <a:ext uri="{FF2B5EF4-FFF2-40B4-BE49-F238E27FC236}">
                <a16:creationId xmlns:a16="http://schemas.microsoft.com/office/drawing/2014/main" id="{73ECA390-E84A-0FB2-A9CE-B14BFE2CEB72}"/>
              </a:ext>
            </a:extLst>
          </p:cNvPr>
          <p:cNvSpPr txBox="1"/>
          <p:nvPr/>
        </p:nvSpPr>
        <p:spPr>
          <a:xfrm>
            <a:off x="7547025" y="1780336"/>
            <a:ext cx="2274383" cy="4231287"/>
          </a:xfrm>
          <a:prstGeom prst="rect">
            <a:avLst/>
          </a:prstGeom>
          <a:noFill/>
        </p:spPr>
        <p:txBody>
          <a:bodyPr wrap="square">
            <a:spAutoFit/>
          </a:bodyPr>
          <a:lstStyle/>
          <a:p>
            <a:pPr>
              <a:lnSpc>
                <a:spcPct val="107000"/>
              </a:lnSpc>
              <a:spcAft>
                <a:spcPts val="800"/>
              </a:spcAft>
            </a:pPr>
            <a:r>
              <a:rPr lang="en-IN" sz="1800" dirty="0">
                <a:effectLst/>
                <a:latin typeface="Aptos" panose="020B0004020202020204" pitchFamily="34" charset="0"/>
                <a:ea typeface="Aptos" panose="020B0004020202020204" pitchFamily="34" charset="0"/>
                <a:cs typeface="Times New Roman" panose="02020603050405020304" pitchFamily="18" charset="0"/>
              </a:rPr>
              <a:t>Waste Collection Workers: -Members involved in collection and storing of waste(mainly plastic) . They explain the challenges of recycling plastic spoons and where most of the waste end up. (separation of different kinds of plastic)</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5" name="TextBox 24">
            <a:extLst>
              <a:ext uri="{FF2B5EF4-FFF2-40B4-BE49-F238E27FC236}">
                <a16:creationId xmlns:a16="http://schemas.microsoft.com/office/drawing/2014/main" id="{4573ECDA-40D0-3710-56DA-6F3832CB08BC}"/>
              </a:ext>
            </a:extLst>
          </p:cNvPr>
          <p:cNvSpPr txBox="1"/>
          <p:nvPr/>
        </p:nvSpPr>
        <p:spPr>
          <a:xfrm>
            <a:off x="3077296" y="1868053"/>
            <a:ext cx="1936376" cy="3693319"/>
          </a:xfrm>
          <a:prstGeom prst="rect">
            <a:avLst/>
          </a:prstGeom>
          <a:noFill/>
        </p:spPr>
        <p:txBody>
          <a:bodyPr wrap="square">
            <a:spAutoFit/>
          </a:bodyPr>
          <a:lstStyle/>
          <a:p>
            <a:r>
              <a:rPr lang="en-IN" sz="1800" dirty="0">
                <a:effectLst/>
                <a:latin typeface="Aptos" panose="020B0004020202020204" pitchFamily="34" charset="0"/>
                <a:ea typeface="Aptos" panose="020B0004020202020204" pitchFamily="34" charset="0"/>
                <a:cs typeface="Times New Roman" panose="02020603050405020304" pitchFamily="18" charset="0"/>
              </a:rPr>
              <a:t>Food Outlets: Fast-food </a:t>
            </a:r>
            <a:r>
              <a:rPr lang="en-IN" sz="1800" dirty="0" err="1">
                <a:effectLst/>
                <a:latin typeface="Aptos" panose="020B0004020202020204" pitchFamily="34" charset="0"/>
                <a:ea typeface="Aptos" panose="020B0004020202020204" pitchFamily="34" charset="0"/>
                <a:cs typeface="Times New Roman" panose="02020603050405020304" pitchFamily="18" charset="0"/>
              </a:rPr>
              <a:t>centers</a:t>
            </a:r>
            <a:r>
              <a:rPr lang="en-IN" sz="1800" dirty="0">
                <a:effectLst/>
                <a:latin typeface="Aptos" panose="020B0004020202020204" pitchFamily="34" charset="0"/>
                <a:ea typeface="Aptos" panose="020B0004020202020204" pitchFamily="34" charset="0"/>
                <a:cs typeface="Times New Roman" panose="02020603050405020304" pitchFamily="18" charset="0"/>
              </a:rPr>
              <a:t> and cafés provide plastic spoons along with the order. Consumer habits may influence how demand affects choices to use eco-friendly products. (ex: price)</a:t>
            </a:r>
            <a:endParaRPr lang="en-US" dirty="0"/>
          </a:p>
        </p:txBody>
      </p:sp>
      <p:sp>
        <p:nvSpPr>
          <p:cNvPr id="27" name="TextBox 26">
            <a:extLst>
              <a:ext uri="{FF2B5EF4-FFF2-40B4-BE49-F238E27FC236}">
                <a16:creationId xmlns:a16="http://schemas.microsoft.com/office/drawing/2014/main" id="{0835FE30-6992-75A5-B319-8D88FFB877D6}"/>
              </a:ext>
            </a:extLst>
          </p:cNvPr>
          <p:cNvSpPr txBox="1"/>
          <p:nvPr/>
        </p:nvSpPr>
        <p:spPr>
          <a:xfrm>
            <a:off x="408969" y="1809055"/>
            <a:ext cx="2339789" cy="4231287"/>
          </a:xfrm>
          <a:prstGeom prst="rect">
            <a:avLst/>
          </a:prstGeom>
          <a:noFill/>
        </p:spPr>
        <p:txBody>
          <a:bodyPr wrap="square">
            <a:spAutoFit/>
          </a:bodyPr>
          <a:lstStyle/>
          <a:p>
            <a:pPr>
              <a:lnSpc>
                <a:spcPct val="107000"/>
              </a:lnSpc>
              <a:spcAft>
                <a:spcPts val="800"/>
              </a:spcAft>
            </a:pPr>
            <a:r>
              <a:rPr lang="en-IN" sz="1800" dirty="0">
                <a:effectLst/>
                <a:latin typeface="Aptos" panose="020B0004020202020204" pitchFamily="34" charset="0"/>
                <a:ea typeface="Aptos" panose="020B0004020202020204" pitchFamily="34" charset="0"/>
                <a:cs typeface="Times New Roman" panose="02020603050405020304" pitchFamily="18" charset="0"/>
              </a:rPr>
              <a:t>Manufacturers: Companies such as RATAN IMPLEX and MR.PLAST manufactures single use plastic spoons. They may need to do something new alternatives by exploring sustainable materials that do not affect the environment.(ex wooden spoons)</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29" name="Graphic 28" descr="Garbage outline">
            <a:extLst>
              <a:ext uri="{FF2B5EF4-FFF2-40B4-BE49-F238E27FC236}">
                <a16:creationId xmlns:a16="http://schemas.microsoft.com/office/drawing/2014/main" id="{D6040A72-DA36-AA7A-EEBB-71AE2E51979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97781" y="846377"/>
            <a:ext cx="914400" cy="914400"/>
          </a:xfrm>
          <a:prstGeom prst="rect">
            <a:avLst/>
          </a:prstGeom>
        </p:spPr>
      </p:pic>
      <p:sp>
        <p:nvSpPr>
          <p:cNvPr id="31" name="TextBox 30">
            <a:extLst>
              <a:ext uri="{FF2B5EF4-FFF2-40B4-BE49-F238E27FC236}">
                <a16:creationId xmlns:a16="http://schemas.microsoft.com/office/drawing/2014/main" id="{C1BA771A-2708-71CA-5A32-D7DA607276A2}"/>
              </a:ext>
            </a:extLst>
          </p:cNvPr>
          <p:cNvSpPr txBox="1"/>
          <p:nvPr/>
        </p:nvSpPr>
        <p:spPr>
          <a:xfrm>
            <a:off x="10093755" y="1684020"/>
            <a:ext cx="1999633" cy="4524315"/>
          </a:xfrm>
          <a:prstGeom prst="rect">
            <a:avLst/>
          </a:prstGeom>
          <a:noFill/>
        </p:spPr>
        <p:txBody>
          <a:bodyPr wrap="square">
            <a:spAutoFit/>
          </a:bodyPr>
          <a:lstStyle/>
          <a:p>
            <a:r>
              <a:rPr lang="en-IN" sz="1800" dirty="0">
                <a:effectLst/>
                <a:latin typeface="Aptos" panose="020B0004020202020204" pitchFamily="34" charset="0"/>
                <a:ea typeface="Aptos" panose="020B0004020202020204" pitchFamily="34" charset="0"/>
                <a:cs typeface="Times New Roman" panose="02020603050405020304" pitchFamily="18" charset="0"/>
              </a:rPr>
              <a:t>Environmental Activities and Organizations: Groups working to make environmental sustainable by various methods. They advocate public to use reusable/eco-friendly products and make them aware how single-use plastic affect the environment</a:t>
            </a:r>
            <a:endParaRPr lang="en-US" dirty="0"/>
          </a:p>
        </p:txBody>
      </p:sp>
      <p:pic>
        <p:nvPicPr>
          <p:cNvPr id="32" name="object 4">
            <a:extLst>
              <a:ext uri="{FF2B5EF4-FFF2-40B4-BE49-F238E27FC236}">
                <a16:creationId xmlns:a16="http://schemas.microsoft.com/office/drawing/2014/main" id="{A8A18065-EE69-CAC6-6B6D-ACF58CC04CBC}"/>
              </a:ext>
            </a:extLst>
          </p:cNvPr>
          <p:cNvPicPr/>
          <p:nvPr/>
        </p:nvPicPr>
        <p:blipFill>
          <a:blip r:embed="rId8" cstate="print"/>
          <a:stretch>
            <a:fillRect/>
          </a:stretch>
        </p:blipFill>
        <p:spPr>
          <a:xfrm>
            <a:off x="10544532" y="853129"/>
            <a:ext cx="554666" cy="813816"/>
          </a:xfrm>
          <a:prstGeom prst="rect">
            <a:avLst/>
          </a:prstGeom>
        </p:spPr>
      </p:pic>
    </p:spTree>
    <p:extLst>
      <p:ext uri="{BB962C8B-B14F-4D97-AF65-F5344CB8AC3E}">
        <p14:creationId xmlns:p14="http://schemas.microsoft.com/office/powerpoint/2010/main" val="2138869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5C952-5568-A3FE-DE39-DDD2583F92E9}"/>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7D17216-7A87-34B9-A760-F1538257745D}"/>
              </a:ext>
            </a:extLst>
          </p:cNvPr>
          <p:cNvSpPr>
            <a:spLocks noGrp="1"/>
          </p:cNvSpPr>
          <p:nvPr>
            <p:ph type="sldNum" sz="quarter" idx="4"/>
          </p:nvPr>
        </p:nvSpPr>
        <p:spPr/>
        <p:txBody>
          <a:bodyPr/>
          <a:lstStyle/>
          <a:p>
            <a:fld id="{C3DB2ADC-AF19-4574-8C10-79B5B04FCA27}" type="slidenum">
              <a:rPr lang="en-US" smtClean="0"/>
              <a:pPr/>
              <a:t>14</a:t>
            </a:fld>
            <a:endParaRPr lang="en-US" dirty="0"/>
          </a:p>
        </p:txBody>
      </p:sp>
      <p:sp>
        <p:nvSpPr>
          <p:cNvPr id="3" name="TextBox 2">
            <a:extLst>
              <a:ext uri="{FF2B5EF4-FFF2-40B4-BE49-F238E27FC236}">
                <a16:creationId xmlns:a16="http://schemas.microsoft.com/office/drawing/2014/main" id="{F41051EF-B788-698C-F662-C13E13626850}"/>
              </a:ext>
            </a:extLst>
          </p:cNvPr>
          <p:cNvSpPr txBox="1"/>
          <p:nvPr/>
        </p:nvSpPr>
        <p:spPr>
          <a:xfrm>
            <a:off x="407894" y="1000931"/>
            <a:ext cx="11663082" cy="4856138"/>
          </a:xfrm>
          <a:prstGeom prst="rect">
            <a:avLst/>
          </a:prstGeom>
          <a:noFill/>
        </p:spPr>
        <p:txBody>
          <a:bodyPr wrap="square">
            <a:spAutoFit/>
          </a:bodyPr>
          <a:lstStyle/>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How do the sites you have chosen(or have access to) impact your research questions?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These people can provide best inputs of entire life-cycle of single use plastic</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a:t>
            </a:r>
            <a:r>
              <a:rPr lang="en-IN" sz="1600" dirty="0">
                <a:effectLst/>
                <a:latin typeface="Aptos" panose="020B0004020202020204" pitchFamily="34" charset="0"/>
                <a:ea typeface="Aptos" panose="020B0004020202020204" pitchFamily="34" charset="0"/>
                <a:cs typeface="Times New Roman" panose="02020603050405020304" pitchFamily="18" charset="0"/>
              </a:rPr>
              <a:t>Spoon manufacture companies understand challenges they faced while adopting eco-friendly products. This shows why plastic spoons are still in demand even availability of sustainable products is more.</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-Observing and interviewing food outlets shows how often customers use plastic spoons. we can understand  if they allow sustainable products how importantly these are presented to influence customers for eco-friendly materials.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-waste collection</a:t>
            </a:r>
            <a:r>
              <a:rPr lang="en-IN" sz="1600" b="1" dirty="0">
                <a:effectLst/>
                <a:latin typeface="Aptos" panose="020B0004020202020204" pitchFamily="34" charset="0"/>
                <a:ea typeface="Aptos" panose="020B0004020202020204" pitchFamily="34" charset="0"/>
                <a:cs typeface="Times New Roman" panose="02020603050405020304" pitchFamily="18" charset="0"/>
              </a:rPr>
              <a:t> </a:t>
            </a:r>
            <a:r>
              <a:rPr lang="en-IN" sz="1600" dirty="0">
                <a:effectLst/>
                <a:latin typeface="Aptos" panose="020B0004020202020204" pitchFamily="34" charset="0"/>
                <a:ea typeface="Aptos" panose="020B0004020202020204" pitchFamily="34" charset="0"/>
                <a:cs typeface="Times New Roman" panose="02020603050405020304" pitchFamily="18" charset="0"/>
              </a:rPr>
              <a:t>members who involved in collection and storing plastic helps us to understand and explain the challenges of recycling plastic (separation of different kinds of plastic)</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 </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-Environmental activities and organizations share insights of the challenges they face in promoting to use sustainable practices. Their ideas helps us to shift for eco-friendly alternatives.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What kind of relationship did you hope/plan to establish with your research subjects?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Our aim is to maintain collaborative and respectful relationship and ensure they feel comfortable to share their honest reviews. We plan to have trust and empathy when discussing environmental impacts on using plastic spoons. We will approach each conversation with more focused by respecting their perspectives and thought process.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290194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8561050-F49D-2542-BF4B-F51B746823D5}"/>
              </a:ext>
            </a:extLst>
          </p:cNvPr>
          <p:cNvSpPr>
            <a:spLocks noGrp="1"/>
          </p:cNvSpPr>
          <p:nvPr>
            <p:ph type="sldNum" sz="quarter" idx="4"/>
          </p:nvPr>
        </p:nvSpPr>
        <p:spPr/>
        <p:txBody>
          <a:bodyPr/>
          <a:lstStyle/>
          <a:p>
            <a:fld id="{C3DB2ADC-AF19-4574-8C10-79B5B04FCA27}" type="slidenum">
              <a:rPr lang="en-US" smtClean="0"/>
              <a:pPr/>
              <a:t>15</a:t>
            </a:fld>
            <a:endParaRPr lang="en-US" dirty="0"/>
          </a:p>
        </p:txBody>
      </p:sp>
      <p:sp>
        <p:nvSpPr>
          <p:cNvPr id="8" name="TextBox 7">
            <a:extLst>
              <a:ext uri="{FF2B5EF4-FFF2-40B4-BE49-F238E27FC236}">
                <a16:creationId xmlns:a16="http://schemas.microsoft.com/office/drawing/2014/main" id="{D3A92E62-42E7-E50A-B9AF-B54EF35B634D}"/>
              </a:ext>
            </a:extLst>
          </p:cNvPr>
          <p:cNvSpPr txBox="1"/>
          <p:nvPr/>
        </p:nvSpPr>
        <p:spPr>
          <a:xfrm>
            <a:off x="5522976" y="1062583"/>
            <a:ext cx="6309360" cy="4436471"/>
          </a:xfrm>
          <a:prstGeom prst="rect">
            <a:avLst/>
          </a:prstGeom>
          <a:noFill/>
        </p:spPr>
        <p:txBody>
          <a:bodyPr wrap="square">
            <a:spAutoFit/>
          </a:bodyPr>
          <a:lstStyle/>
          <a:p>
            <a:pPr>
              <a:lnSpc>
                <a:spcPct val="107000"/>
              </a:lnSpc>
              <a:spcAft>
                <a:spcPts val="800"/>
              </a:spcAft>
            </a:pPr>
            <a:r>
              <a:rPr lang="en-IN" sz="1800" dirty="0">
                <a:effectLst/>
                <a:latin typeface="Aptos" panose="020B0004020202020204" pitchFamily="34" charset="0"/>
                <a:ea typeface="Aptos" panose="020B0004020202020204" pitchFamily="34" charset="0"/>
                <a:cs typeface="Times New Roman" panose="02020603050405020304" pitchFamily="18" charset="0"/>
              </a:rPr>
              <a:t>We like to collect data through</a:t>
            </a:r>
          </a:p>
          <a:p>
            <a:pPr>
              <a:lnSpc>
                <a:spcPct val="107000"/>
              </a:lnSpc>
              <a:spcAft>
                <a:spcPts val="800"/>
              </a:spcAft>
            </a:pP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800" b="1" dirty="0">
                <a:effectLst/>
                <a:latin typeface="Aptos" panose="020B0004020202020204" pitchFamily="34" charset="0"/>
                <a:ea typeface="Aptos" panose="020B0004020202020204" pitchFamily="34" charset="0"/>
                <a:cs typeface="Times New Roman" panose="02020603050405020304" pitchFamily="18" charset="0"/>
              </a:rPr>
              <a:t>Observations</a:t>
            </a:r>
            <a:r>
              <a:rPr lang="en-IN" sz="1800" dirty="0">
                <a:effectLst/>
                <a:latin typeface="Aptos" panose="020B0004020202020204" pitchFamily="34" charset="0"/>
                <a:ea typeface="Aptos" panose="020B0004020202020204" pitchFamily="34" charset="0"/>
                <a:cs typeface="Times New Roman" panose="02020603050405020304" pitchFamily="18" charset="0"/>
              </a:rPr>
              <a:t>: visit food outlets to observe how spoons are provided to customers and if possible sustainable alternatives are available and how customers reactions to these options</a:t>
            </a:r>
            <a:r>
              <a:rPr lang="en-IN" sz="1800" b="1" dirty="0">
                <a:effectLst/>
                <a:latin typeface="Aptos" panose="020B0004020202020204" pitchFamily="34" charset="0"/>
                <a:ea typeface="Aptos" panose="020B0004020202020204" pitchFamily="34" charset="0"/>
                <a:cs typeface="Times New Roman" panose="02020603050405020304" pitchFamily="18" charset="0"/>
              </a:rPr>
              <a:t>.</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800" b="1" dirty="0">
                <a:effectLst/>
                <a:latin typeface="Aptos" panose="020B0004020202020204" pitchFamily="34" charset="0"/>
                <a:ea typeface="Aptos" panose="020B0004020202020204" pitchFamily="34" charset="0"/>
                <a:cs typeface="Times New Roman" panose="02020603050405020304" pitchFamily="18" charset="0"/>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800" b="1" dirty="0">
                <a:effectLst/>
                <a:latin typeface="Aptos" panose="020B0004020202020204" pitchFamily="34" charset="0"/>
                <a:ea typeface="Aptos" panose="020B0004020202020204" pitchFamily="34" charset="0"/>
                <a:cs typeface="Times New Roman" panose="02020603050405020304" pitchFamily="18" charset="0"/>
              </a:rPr>
              <a:t>Interviews</a:t>
            </a:r>
            <a:r>
              <a:rPr lang="en-IN" sz="1800" dirty="0">
                <a:effectLst/>
                <a:latin typeface="Aptos" panose="020B0004020202020204" pitchFamily="34" charset="0"/>
                <a:ea typeface="Aptos" panose="020B0004020202020204" pitchFamily="34" charset="0"/>
                <a:cs typeface="Times New Roman" panose="02020603050405020304" pitchFamily="18" charset="0"/>
              </a:rPr>
              <a:t>: conducting interviews with food outlets/cafe managers, consumers. This will help to focus on challenges that are facing to adopt eco-friendly materials and motives for choosing sustainable products.</a:t>
            </a:r>
            <a:endParaRPr lang="en-US" sz="18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endParaRPr lang="en-US" sz="1800" b="1" dirty="0">
              <a:effectLst/>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800" b="1" dirty="0">
                <a:effectLst/>
                <a:latin typeface="Aptos" panose="020B0004020202020204" pitchFamily="34" charset="0"/>
                <a:ea typeface="Aptos" panose="020B0004020202020204" pitchFamily="34" charset="0"/>
                <a:cs typeface="Times New Roman" panose="02020603050405020304" pitchFamily="18" charset="0"/>
              </a:rPr>
              <a:t>Surveys: </a:t>
            </a:r>
            <a:r>
              <a:rPr lang="en-IN" sz="1800" dirty="0">
                <a:effectLst/>
                <a:latin typeface="Aptos" panose="020B0004020202020204" pitchFamily="34" charset="0"/>
                <a:ea typeface="Aptos" panose="020B0004020202020204" pitchFamily="34" charset="0"/>
                <a:cs typeface="Times New Roman" panose="02020603050405020304" pitchFamily="18" charset="0"/>
              </a:rPr>
              <a:t>conducting surveys with the large number of consumers to identify the usage and the awareness on the environment</a:t>
            </a:r>
            <a:r>
              <a:rPr lang="en-IN" sz="1800" b="1" dirty="0">
                <a:effectLst/>
                <a:latin typeface="Aptos" panose="020B0004020202020204" pitchFamily="34" charset="0"/>
                <a:ea typeface="Aptos" panose="020B0004020202020204" pitchFamily="34" charset="0"/>
                <a:cs typeface="Times New Roman" panose="02020603050405020304" pitchFamily="18" charset="0"/>
              </a:rPr>
              <a:t>.</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C33EB8D5-C118-8A79-9BAD-06A56A325169}"/>
              </a:ext>
            </a:extLst>
          </p:cNvPr>
          <p:cNvSpPr txBox="1"/>
          <p:nvPr/>
        </p:nvSpPr>
        <p:spPr>
          <a:xfrm>
            <a:off x="3046476" y="313638"/>
            <a:ext cx="6099048" cy="378565"/>
          </a:xfrm>
          <a:prstGeom prst="rect">
            <a:avLst/>
          </a:prstGeom>
          <a:noFill/>
        </p:spPr>
        <p:txBody>
          <a:bodyPr wrap="square">
            <a:spAutoFit/>
          </a:bodyPr>
          <a:lstStyle/>
          <a:p>
            <a:pPr>
              <a:lnSpc>
                <a:spcPct val="107000"/>
              </a:lnSpc>
              <a:spcAft>
                <a:spcPts val="800"/>
              </a:spcAft>
            </a:pPr>
            <a:r>
              <a:rPr lang="en-IN" sz="1800" b="1" dirty="0">
                <a:effectLst/>
                <a:latin typeface="Aptos" panose="020B0004020202020204" pitchFamily="34" charset="0"/>
                <a:ea typeface="Aptos" panose="020B0004020202020204" pitchFamily="34" charset="0"/>
                <a:cs typeface="Times New Roman" panose="02020603050405020304" pitchFamily="18" charset="0"/>
              </a:rPr>
              <a:t>How did you plan to collect and organise data?</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2" name="Graphic 11" descr="Eye with solid fill">
            <a:extLst>
              <a:ext uri="{FF2B5EF4-FFF2-40B4-BE49-F238E27FC236}">
                <a16:creationId xmlns:a16="http://schemas.microsoft.com/office/drawing/2014/main" id="{31894983-3DAB-935A-04DE-31EFC9A0CED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08576" y="1791980"/>
            <a:ext cx="914400" cy="914400"/>
          </a:xfrm>
          <a:prstGeom prst="rect">
            <a:avLst/>
          </a:prstGeom>
        </p:spPr>
      </p:pic>
      <p:pic>
        <p:nvPicPr>
          <p:cNvPr id="14" name="Graphic 13" descr="Table and chairs outline">
            <a:extLst>
              <a:ext uri="{FF2B5EF4-FFF2-40B4-BE49-F238E27FC236}">
                <a16:creationId xmlns:a16="http://schemas.microsoft.com/office/drawing/2014/main" id="{1BE4E274-A983-CE56-59FB-7A57B454DA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08576" y="3076760"/>
            <a:ext cx="914400" cy="914400"/>
          </a:xfrm>
          <a:prstGeom prst="rect">
            <a:avLst/>
          </a:prstGeom>
        </p:spPr>
      </p:pic>
      <p:pic>
        <p:nvPicPr>
          <p:cNvPr id="16" name="Graphic 15" descr="Clipboard with solid fill">
            <a:extLst>
              <a:ext uri="{FF2B5EF4-FFF2-40B4-BE49-F238E27FC236}">
                <a16:creationId xmlns:a16="http://schemas.microsoft.com/office/drawing/2014/main" id="{2A583B05-C37E-841E-97E2-1DF20F5B9E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08576" y="4556102"/>
            <a:ext cx="914400" cy="914400"/>
          </a:xfrm>
          <a:prstGeom prst="rect">
            <a:avLst/>
          </a:prstGeom>
        </p:spPr>
      </p:pic>
      <p:pic>
        <p:nvPicPr>
          <p:cNvPr id="18" name="Picture 17">
            <a:extLst>
              <a:ext uri="{FF2B5EF4-FFF2-40B4-BE49-F238E27FC236}">
                <a16:creationId xmlns:a16="http://schemas.microsoft.com/office/drawing/2014/main" id="{9452179A-4452-C6D4-830E-F90F722F3FE5}"/>
              </a:ext>
            </a:extLst>
          </p:cNvPr>
          <p:cNvPicPr>
            <a:picLocks noChangeAspect="1"/>
          </p:cNvPicPr>
          <p:nvPr/>
        </p:nvPicPr>
        <p:blipFill>
          <a:blip r:embed="rId8"/>
          <a:stretch>
            <a:fillRect/>
          </a:stretch>
        </p:blipFill>
        <p:spPr>
          <a:xfrm>
            <a:off x="359664" y="1655996"/>
            <a:ext cx="4029637" cy="3755927"/>
          </a:xfrm>
          <a:prstGeom prst="rect">
            <a:avLst/>
          </a:prstGeom>
        </p:spPr>
      </p:pic>
    </p:spTree>
    <p:extLst>
      <p:ext uri="{BB962C8B-B14F-4D97-AF65-F5344CB8AC3E}">
        <p14:creationId xmlns:p14="http://schemas.microsoft.com/office/powerpoint/2010/main" val="2531430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0771E-4695-BC9C-B33A-10EE14373D0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4AF5BBE-9E58-2A50-8B68-E49EDC8E49C6}"/>
              </a:ext>
            </a:extLst>
          </p:cNvPr>
          <p:cNvSpPr>
            <a:spLocks noGrp="1"/>
          </p:cNvSpPr>
          <p:nvPr>
            <p:ph type="sldNum" sz="quarter" idx="4"/>
          </p:nvPr>
        </p:nvSpPr>
        <p:spPr/>
        <p:txBody>
          <a:bodyPr/>
          <a:lstStyle/>
          <a:p>
            <a:fld id="{C3DB2ADC-AF19-4574-8C10-79B5B04FCA27}" type="slidenum">
              <a:rPr lang="en-US" smtClean="0"/>
              <a:pPr/>
              <a:t>16</a:t>
            </a:fld>
            <a:endParaRPr lang="en-US" dirty="0"/>
          </a:p>
        </p:txBody>
      </p:sp>
      <p:sp>
        <p:nvSpPr>
          <p:cNvPr id="3" name="TextBox 2">
            <a:extLst>
              <a:ext uri="{FF2B5EF4-FFF2-40B4-BE49-F238E27FC236}">
                <a16:creationId xmlns:a16="http://schemas.microsoft.com/office/drawing/2014/main" id="{8C707C57-CC78-0A42-1694-8D422E83FF6C}"/>
              </a:ext>
            </a:extLst>
          </p:cNvPr>
          <p:cNvSpPr txBox="1"/>
          <p:nvPr/>
        </p:nvSpPr>
        <p:spPr>
          <a:xfrm>
            <a:off x="304799" y="840054"/>
            <a:ext cx="4303777" cy="4182299"/>
          </a:xfrm>
          <a:prstGeom prst="rect">
            <a:avLst/>
          </a:prstGeom>
          <a:noFill/>
        </p:spPr>
        <p:txBody>
          <a:bodyPr wrap="square">
            <a:spAutoFit/>
          </a:bodyPr>
          <a:lstStyle/>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What do you learn from your ethnographic research?</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Consumers: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-I learned that consumers who are convenience of using plastic spoons without thinking much about the environmental impact even they are aware of the impact.</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-Even who aware of sustainable products still favour to use quick and disposable option mainly in food outlets.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-price of sustainable products will play major role. As the cost of plastic spoons are cheaper compared to sustainable one so they prefer to use plastic over eco-friendly.</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CDADBC00-DE70-4221-1866-5B077BA2995C}"/>
              </a:ext>
            </a:extLst>
          </p:cNvPr>
          <p:cNvPicPr>
            <a:picLocks noChangeAspect="1"/>
          </p:cNvPicPr>
          <p:nvPr/>
        </p:nvPicPr>
        <p:blipFill>
          <a:blip r:embed="rId3"/>
          <a:stretch>
            <a:fillRect/>
          </a:stretch>
        </p:blipFill>
        <p:spPr>
          <a:xfrm>
            <a:off x="6096000" y="1207008"/>
            <a:ext cx="4353533" cy="3815345"/>
          </a:xfrm>
          <a:prstGeom prst="rect">
            <a:avLst/>
          </a:prstGeom>
        </p:spPr>
      </p:pic>
    </p:spTree>
    <p:extLst>
      <p:ext uri="{BB962C8B-B14F-4D97-AF65-F5344CB8AC3E}">
        <p14:creationId xmlns:p14="http://schemas.microsoft.com/office/powerpoint/2010/main" val="23699538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7069E4-A2B0-B657-220A-8ABC42A84FC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F01E9B1-810D-8284-652A-2CEC45AA6866}"/>
              </a:ext>
            </a:extLst>
          </p:cNvPr>
          <p:cNvSpPr>
            <a:spLocks noGrp="1"/>
          </p:cNvSpPr>
          <p:nvPr>
            <p:ph type="sldNum" sz="quarter" idx="4"/>
          </p:nvPr>
        </p:nvSpPr>
        <p:spPr/>
        <p:txBody>
          <a:bodyPr/>
          <a:lstStyle/>
          <a:p>
            <a:fld id="{C3DB2ADC-AF19-4574-8C10-79B5B04FCA27}" type="slidenum">
              <a:rPr lang="en-US" smtClean="0"/>
              <a:pPr/>
              <a:t>17</a:t>
            </a:fld>
            <a:endParaRPr lang="en-US" dirty="0"/>
          </a:p>
        </p:txBody>
      </p:sp>
      <p:sp>
        <p:nvSpPr>
          <p:cNvPr id="3" name="TextBox 2">
            <a:extLst>
              <a:ext uri="{FF2B5EF4-FFF2-40B4-BE49-F238E27FC236}">
                <a16:creationId xmlns:a16="http://schemas.microsoft.com/office/drawing/2014/main" id="{63C978A0-8B8A-73AB-81C4-959D65425319}"/>
              </a:ext>
            </a:extLst>
          </p:cNvPr>
          <p:cNvSpPr txBox="1"/>
          <p:nvPr/>
        </p:nvSpPr>
        <p:spPr>
          <a:xfrm>
            <a:off x="717175" y="936930"/>
            <a:ext cx="10578353" cy="4065728"/>
          </a:xfrm>
          <a:prstGeom prst="rect">
            <a:avLst/>
          </a:prstGeom>
          <a:noFill/>
        </p:spPr>
        <p:txBody>
          <a:bodyPr wrap="square">
            <a:spAutoFit/>
          </a:bodyPr>
          <a:lstStyle/>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What do you need to be aware of when writing about your findings?</a:t>
            </a:r>
          </a:p>
          <a:p>
            <a:pPr>
              <a:lnSpc>
                <a:spcPct val="107000"/>
              </a:lnSpc>
              <a:spcAft>
                <a:spcPts val="800"/>
              </a:spcAft>
            </a:pP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Context: </a:t>
            </a:r>
            <a:r>
              <a:rPr lang="en-IN" sz="1600" dirty="0">
                <a:effectLst/>
                <a:latin typeface="Aptos" panose="020B0004020202020204" pitchFamily="34" charset="0"/>
                <a:ea typeface="Aptos" panose="020B0004020202020204" pitchFamily="34" charset="0"/>
                <a:cs typeface="Times New Roman" panose="02020603050405020304" pitchFamily="18" charset="0"/>
              </a:rPr>
              <a:t>need to communicate about environmental issues of using single-use plastic, framing the findings and need to explain how this matter for both consumer and environment.</a:t>
            </a:r>
          </a:p>
          <a:p>
            <a:pPr>
              <a:lnSpc>
                <a:spcPct val="107000"/>
              </a:lnSpc>
              <a:spcAft>
                <a:spcPts val="800"/>
              </a:spcAft>
            </a:pP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Confidentiality</a:t>
            </a:r>
            <a:r>
              <a:rPr lang="en-IN" sz="1600" dirty="0">
                <a:effectLst/>
                <a:latin typeface="Aptos" panose="020B0004020202020204" pitchFamily="34" charset="0"/>
                <a:ea typeface="Aptos" panose="020B0004020202020204" pitchFamily="34" charset="0"/>
                <a:cs typeface="Times New Roman" panose="02020603050405020304" pitchFamily="18" charset="0"/>
              </a:rPr>
              <a:t>: respecting the privacy of interviewer mainly who likely to share their personal opinion.</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Balance: mention both challenges and opportunities for eco-friendly practices by taking acknowledgement from manufacturers, food outlets, consumers</a:t>
            </a:r>
          </a:p>
          <a:p>
            <a:pPr>
              <a:lnSpc>
                <a:spcPct val="107000"/>
              </a:lnSpc>
              <a:spcAft>
                <a:spcPts val="800"/>
              </a:spcAft>
            </a:pP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b="1" dirty="0">
                <a:effectLst/>
                <a:latin typeface="Aptos" panose="020B0004020202020204" pitchFamily="34" charset="0"/>
                <a:ea typeface="Aptos" panose="020B0004020202020204" pitchFamily="34" charset="0"/>
                <a:cs typeface="Times New Roman" panose="02020603050405020304" pitchFamily="18" charset="0"/>
              </a:rPr>
              <a:t>What academic materials were relevant to this process?</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600" dirty="0">
                <a:effectLst/>
                <a:latin typeface="Aptos" panose="020B0004020202020204" pitchFamily="34" charset="0"/>
                <a:ea typeface="Aptos" panose="020B0004020202020204" pitchFamily="34" charset="0"/>
                <a:cs typeface="Times New Roman" panose="02020603050405020304" pitchFamily="18" charset="0"/>
              </a:rPr>
              <a:t>Study on environmental sustainability and consumer behaviour related to single use plastic which provide information why people show interest to choose convenience over sustainability.</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858250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9826D-271C-F7A4-9F12-B3791D8C4B8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E3C1946-A8F1-ADF2-C267-FF7FF801A2FD}"/>
              </a:ext>
            </a:extLst>
          </p:cNvPr>
          <p:cNvSpPr>
            <a:spLocks noGrp="1"/>
          </p:cNvSpPr>
          <p:nvPr>
            <p:ph type="sldNum" sz="quarter" idx="4"/>
          </p:nvPr>
        </p:nvSpPr>
        <p:spPr/>
        <p:txBody>
          <a:bodyPr/>
          <a:lstStyle/>
          <a:p>
            <a:fld id="{C3DB2ADC-AF19-4574-8C10-79B5B04FCA27}" type="slidenum">
              <a:rPr lang="en-US" smtClean="0"/>
              <a:pPr/>
              <a:t>18</a:t>
            </a:fld>
            <a:endParaRPr lang="en-US" dirty="0"/>
          </a:p>
        </p:txBody>
      </p:sp>
      <p:pic>
        <p:nvPicPr>
          <p:cNvPr id="3" name="Picture 2">
            <a:extLst>
              <a:ext uri="{FF2B5EF4-FFF2-40B4-BE49-F238E27FC236}">
                <a16:creationId xmlns:a16="http://schemas.microsoft.com/office/drawing/2014/main" id="{CDE525CC-59F5-7752-3680-507DE756EAB1}"/>
              </a:ext>
            </a:extLst>
          </p:cNvPr>
          <p:cNvPicPr>
            <a:picLocks noChangeAspect="1"/>
          </p:cNvPicPr>
          <p:nvPr/>
        </p:nvPicPr>
        <p:blipFill>
          <a:blip r:embed="rId3"/>
          <a:stretch>
            <a:fillRect/>
          </a:stretch>
        </p:blipFill>
        <p:spPr>
          <a:xfrm>
            <a:off x="3071390" y="1419189"/>
            <a:ext cx="6049219" cy="3800993"/>
          </a:xfrm>
          <a:prstGeom prst="rect">
            <a:avLst/>
          </a:prstGeom>
        </p:spPr>
      </p:pic>
      <p:sp>
        <p:nvSpPr>
          <p:cNvPr id="6" name="TextBox 5">
            <a:extLst>
              <a:ext uri="{FF2B5EF4-FFF2-40B4-BE49-F238E27FC236}">
                <a16:creationId xmlns:a16="http://schemas.microsoft.com/office/drawing/2014/main" id="{2EEB70FE-E982-9CC3-1EB7-6DABA7B9A462}"/>
              </a:ext>
            </a:extLst>
          </p:cNvPr>
          <p:cNvSpPr txBox="1"/>
          <p:nvPr/>
        </p:nvSpPr>
        <p:spPr>
          <a:xfrm>
            <a:off x="2715342" y="324733"/>
            <a:ext cx="6094070" cy="461665"/>
          </a:xfrm>
          <a:prstGeom prst="rect">
            <a:avLst/>
          </a:prstGeom>
          <a:noFill/>
        </p:spPr>
        <p:txBody>
          <a:bodyPr wrap="square">
            <a:spAutoFit/>
          </a:bodyPr>
          <a:lstStyle/>
          <a:p>
            <a:pPr algn="ctr"/>
            <a:r>
              <a:rPr lang="en-AU" sz="2400" dirty="0">
                <a:latin typeface="+mn-lt"/>
              </a:rPr>
              <a:t>INTERVIEW PLAN </a:t>
            </a:r>
          </a:p>
        </p:txBody>
      </p:sp>
    </p:spTree>
    <p:extLst>
      <p:ext uri="{BB962C8B-B14F-4D97-AF65-F5344CB8AC3E}">
        <p14:creationId xmlns:p14="http://schemas.microsoft.com/office/powerpoint/2010/main" val="1537370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B6E292-2BD5-08AA-FB28-B1519F6DEDA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C4ABC7F-AD6A-6EE3-0FB0-8DEC1FD9F80C}"/>
              </a:ext>
            </a:extLst>
          </p:cNvPr>
          <p:cNvSpPr>
            <a:spLocks noGrp="1"/>
          </p:cNvSpPr>
          <p:nvPr>
            <p:ph type="sldNum" sz="quarter" idx="4"/>
          </p:nvPr>
        </p:nvSpPr>
        <p:spPr/>
        <p:txBody>
          <a:bodyPr/>
          <a:lstStyle/>
          <a:p>
            <a:fld id="{C3DB2ADC-AF19-4574-8C10-79B5B04FCA27}" type="slidenum">
              <a:rPr lang="en-US" smtClean="0"/>
              <a:pPr/>
              <a:t>19</a:t>
            </a:fld>
            <a:endParaRPr lang="en-US" dirty="0"/>
          </a:p>
        </p:txBody>
      </p:sp>
      <p:sp>
        <p:nvSpPr>
          <p:cNvPr id="3" name="TextBox 2">
            <a:extLst>
              <a:ext uri="{FF2B5EF4-FFF2-40B4-BE49-F238E27FC236}">
                <a16:creationId xmlns:a16="http://schemas.microsoft.com/office/drawing/2014/main" id="{B718D023-4DBE-AC9C-4359-D3EDEE9AC025}"/>
              </a:ext>
            </a:extLst>
          </p:cNvPr>
          <p:cNvSpPr txBox="1"/>
          <p:nvPr/>
        </p:nvSpPr>
        <p:spPr>
          <a:xfrm>
            <a:off x="892548" y="833718"/>
            <a:ext cx="11039476" cy="5355312"/>
          </a:xfrm>
          <a:prstGeom prst="rect">
            <a:avLst/>
          </a:prstGeom>
          <a:noFill/>
        </p:spPr>
        <p:txBody>
          <a:bodyPr wrap="square">
            <a:spAutoFit/>
          </a:bodyPr>
          <a:lstStyle/>
          <a:p>
            <a:r>
              <a:rPr lang="en-US" dirty="0"/>
              <a:t>Who did you interview and why?</a:t>
            </a:r>
          </a:p>
          <a:p>
            <a:r>
              <a:rPr lang="en-US" dirty="0"/>
              <a:t>Interviews: A software employee, a college student, and a fast food worker.</a:t>
            </a:r>
          </a:p>
          <a:p>
            <a:r>
              <a:rPr lang="en-US" dirty="0"/>
              <a:t>Reason for Selection: These customers represent the everyday pliers of single-use plastic spoons, each with reasons for using these products and obstacles that reflect the general industry dilemma of plastic waste. The specific nature of their behavior and needs shows how this problem plays out with different types of people-from convenience-driven workers to cost-conscious students and mobile food service employees.</a:t>
            </a:r>
          </a:p>
          <a:p>
            <a:r>
              <a:rPr lang="en-US" dirty="0"/>
              <a:t>Intention Clarification: Intent Statement: Understand how everyday motivations, habits, and barriers keep people using single-use plastic spoons to understand how to design something more practical, and appealing.</a:t>
            </a:r>
          </a:p>
          <a:p>
            <a:r>
              <a:rPr lang="en-US" dirty="0"/>
              <a:t>Building Report </a:t>
            </a:r>
          </a:p>
          <a:p>
            <a:r>
              <a:rPr lang="en-US" dirty="0"/>
              <a:t>Start with Friendly Chit-Chat.</a:t>
            </a:r>
          </a:p>
          <a:p>
            <a:r>
              <a:rPr lang="en-US" dirty="0"/>
              <a:t>Start with casual, light-hearted questions about their day or their interests to warm them up. For instance, ask them about their favorite lunching spots, how they study, or new projects at </a:t>
            </a:r>
            <a:r>
              <a:rPr lang="en-US" dirty="0" err="1"/>
              <a:t>work.Relate</a:t>
            </a:r>
            <a:r>
              <a:rPr lang="en-US" dirty="0"/>
              <a:t> to Their Experiences:</a:t>
            </a:r>
          </a:p>
          <a:p>
            <a:r>
              <a:rPr lang="en-US" dirty="0"/>
              <a:t>Please share a small personal experience or story relating to the issue, with real interest and empathy with their routines and the choices that they made.</a:t>
            </a:r>
          </a:p>
          <a:p>
            <a:r>
              <a:rPr lang="en-US" dirty="0"/>
              <a:t> Express gratitude for his time and </a:t>
            </a:r>
            <a:r>
              <a:rPr lang="en-US" dirty="0" err="1"/>
              <a:t>deliberation.Express</a:t>
            </a:r>
            <a:r>
              <a:rPr lang="en-US" dirty="0"/>
              <a:t> that their thoughts are valuable and will directly influence meaningful solutions. Let them know that their input will help create products or practices that benefit others with similar needs.</a:t>
            </a:r>
          </a:p>
          <a:p>
            <a:r>
              <a:rPr lang="en-US" dirty="0"/>
              <a:t>Use open-ended questions Encourage them to be open by asking questions that will allow them to share their experiences freely without fear of judgment.</a:t>
            </a:r>
          </a:p>
        </p:txBody>
      </p:sp>
    </p:spTree>
    <p:extLst>
      <p:ext uri="{BB962C8B-B14F-4D97-AF65-F5344CB8AC3E}">
        <p14:creationId xmlns:p14="http://schemas.microsoft.com/office/powerpoint/2010/main" val="3988355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04480F65-6D00-6124-2C75-2C34E19A3D2E}"/>
              </a:ext>
            </a:extLst>
          </p:cNvPr>
          <p:cNvGraphicFramePr>
            <a:graphicFrameLocks noGrp="1"/>
          </p:cNvGraphicFramePr>
          <p:nvPr>
            <p:ph idx="1"/>
            <p:extLst>
              <p:ext uri="{D42A27DB-BD31-4B8C-83A1-F6EECF244321}">
                <p14:modId xmlns:p14="http://schemas.microsoft.com/office/powerpoint/2010/main" val="1804967360"/>
              </p:ext>
            </p:extLst>
          </p:nvPr>
        </p:nvGraphicFramePr>
        <p:xfrm>
          <a:off x="750094" y="736909"/>
          <a:ext cx="10691812" cy="5538378"/>
        </p:xfrm>
        <a:graphic>
          <a:graphicData uri="http://schemas.openxmlformats.org/drawingml/2006/table">
            <a:tbl>
              <a:tblPr firstRow="1" bandRow="1">
                <a:tableStyleId>{9D7B26C5-4107-4FEC-AEDC-1716B250A1EF}</a:tableStyleId>
              </a:tblPr>
              <a:tblGrid>
                <a:gridCol w="5345906">
                  <a:extLst>
                    <a:ext uri="{9D8B030D-6E8A-4147-A177-3AD203B41FA5}">
                      <a16:colId xmlns:a16="http://schemas.microsoft.com/office/drawing/2014/main" val="1162074542"/>
                    </a:ext>
                  </a:extLst>
                </a:gridCol>
                <a:gridCol w="5345906">
                  <a:extLst>
                    <a:ext uri="{9D8B030D-6E8A-4147-A177-3AD203B41FA5}">
                      <a16:colId xmlns:a16="http://schemas.microsoft.com/office/drawing/2014/main" val="2455146341"/>
                    </a:ext>
                  </a:extLst>
                </a:gridCol>
              </a:tblGrid>
              <a:tr h="466571">
                <a:tc>
                  <a:txBody>
                    <a:bodyPr/>
                    <a:lstStyle/>
                    <a:p>
                      <a:r>
                        <a:rPr lang="en-US" sz="1800" dirty="0">
                          <a:solidFill>
                            <a:schemeClr val="tx1"/>
                          </a:solidFill>
                          <a:latin typeface="Abadi" panose="020B0604020104020204" pitchFamily="34" charset="0"/>
                        </a:rPr>
                        <a:t>                               </a:t>
                      </a:r>
                      <a:r>
                        <a:rPr lang="en-US" sz="1800" b="0" dirty="0">
                          <a:solidFill>
                            <a:schemeClr val="tx1"/>
                          </a:solidFill>
                          <a:latin typeface="Abadi" panose="020B0604020104020204" pitchFamily="34" charset="0"/>
                        </a:rPr>
                        <a:t>TOPIC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                              </a:t>
                      </a:r>
                      <a:r>
                        <a:rPr lang="en-US" sz="1800" b="0" dirty="0">
                          <a:solidFill>
                            <a:schemeClr val="tx1"/>
                          </a:solidFill>
                          <a:latin typeface="Abadi" panose="020B0604020104020204" pitchFamily="34" charset="0"/>
                        </a:rPr>
                        <a:t>SLIDE NUMBER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0114731"/>
                  </a:ext>
                </a:extLst>
              </a:tr>
              <a:tr h="466571">
                <a:tc>
                  <a:txBody>
                    <a:bodyPr/>
                    <a:lstStyle/>
                    <a:p>
                      <a:r>
                        <a:rPr lang="en-AU" sz="1800" b="0" dirty="0">
                          <a:solidFill>
                            <a:schemeClr val="tx1"/>
                          </a:solidFill>
                          <a:latin typeface="Abadi" panose="020B0604020104020204" pitchFamily="34" charset="0"/>
                        </a:rPr>
                        <a:t>INTRODUCTION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39373138"/>
                  </a:ext>
                </a:extLst>
              </a:tr>
              <a:tr h="46657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latin typeface="Abadi" panose="020B0604020104020204" pitchFamily="34" charset="0"/>
                        </a:rPr>
                        <a:t>WICKED PROBLEM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4 to 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04147390"/>
                  </a:ext>
                </a:extLst>
              </a:tr>
              <a:tr h="670509">
                <a:tc>
                  <a:txBody>
                    <a:bodyPr/>
                    <a:lstStyle/>
                    <a:p>
                      <a:pPr>
                        <a:spcBef>
                          <a:spcPct val="0"/>
                        </a:spcBef>
                        <a:spcAft>
                          <a:spcPts val="600"/>
                        </a:spcAft>
                      </a:pPr>
                      <a:r>
                        <a:rPr lang="en-US" sz="1800" b="0" kern="1200" cap="all" spc="30" dirty="0">
                          <a:solidFill>
                            <a:schemeClr val="tx1"/>
                          </a:solidFill>
                          <a:latin typeface="Abadi" panose="020B0604020104020204" pitchFamily="34" charset="0"/>
                          <a:ea typeface="+mn-ea"/>
                          <a:cs typeface="+mn-cs"/>
                        </a:rPr>
                        <a:t>PROBLEM FRAME</a:t>
                      </a:r>
                    </a:p>
                    <a:p>
                      <a:pPr>
                        <a:spcBef>
                          <a:spcPct val="0"/>
                        </a:spcBef>
                        <a:spcAft>
                          <a:spcPts val="600"/>
                        </a:spcAft>
                      </a:pPr>
                      <a:endParaRPr lang="en-US" sz="1800" kern="1200" cap="all" spc="30" dirty="0">
                        <a:solidFill>
                          <a:schemeClr val="tx1"/>
                        </a:solidFill>
                        <a:latin typeface="Abadi" panose="020B0604020104020204" pitchFamily="34"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7 to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2968149"/>
                  </a:ext>
                </a:extLst>
              </a:tr>
              <a:tr h="855969">
                <a:tc>
                  <a:txBody>
                    <a:bodyPr/>
                    <a:lstStyle/>
                    <a:p>
                      <a:r>
                        <a:rPr lang="en-AU" sz="1800" b="0" dirty="0">
                          <a:solidFill>
                            <a:schemeClr val="tx1"/>
                          </a:solidFill>
                          <a:latin typeface="Abadi" panose="020B0604020104020204" pitchFamily="34" charset="0"/>
                        </a:rPr>
                        <a:t>AEIOU FRAMEWORK</a:t>
                      </a:r>
                    </a:p>
                    <a:p>
                      <a:endParaRPr lang="en-US" sz="1800" dirty="0">
                        <a:solidFill>
                          <a:schemeClr val="tx1"/>
                        </a:solidFill>
                        <a:latin typeface="Abadi" panose="020B0604020104020204" pitchFamily="34" charset="0"/>
                      </a:endParaRPr>
                    </a:p>
                    <a:p>
                      <a:endParaRPr lang="en-US" sz="180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9 to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755249"/>
                  </a:ext>
                </a:extLst>
              </a:tr>
              <a:tr h="947272">
                <a:tc>
                  <a:txBody>
                    <a:bodyPr/>
                    <a:lstStyle/>
                    <a:p>
                      <a:pPr>
                        <a:lnSpc>
                          <a:spcPct val="90000"/>
                        </a:lnSpc>
                        <a:spcBef>
                          <a:spcPct val="0"/>
                        </a:spcBef>
                        <a:spcAft>
                          <a:spcPts val="600"/>
                        </a:spcAft>
                      </a:pPr>
                      <a:r>
                        <a:rPr lang="en-US" sz="1800" b="0" kern="1200" cap="all" spc="30" dirty="0">
                          <a:solidFill>
                            <a:schemeClr val="tx1"/>
                          </a:solidFill>
                          <a:latin typeface="Abadi" panose="020B0604020104020204" pitchFamily="34" charset="0"/>
                          <a:ea typeface="+mn-ea"/>
                          <a:cs typeface="+mn-cs"/>
                        </a:rPr>
                        <a:t>ETHNOGRAPHIC RESEARCH PLAN</a:t>
                      </a:r>
                    </a:p>
                    <a:p>
                      <a:pPr>
                        <a:lnSpc>
                          <a:spcPct val="90000"/>
                        </a:lnSpc>
                        <a:spcBef>
                          <a:spcPct val="0"/>
                        </a:spcBef>
                        <a:spcAft>
                          <a:spcPts val="600"/>
                        </a:spcAft>
                      </a:pPr>
                      <a:endParaRPr lang="en-US" sz="1800" kern="1200" cap="all" spc="30" dirty="0">
                        <a:solidFill>
                          <a:schemeClr val="tx1"/>
                        </a:solidFill>
                        <a:latin typeface="Abadi" panose="020B0604020104020204" pitchFamily="34" charset="0"/>
                        <a:ea typeface="+mn-ea"/>
                        <a:cs typeface="+mn-cs"/>
                      </a:endParaRPr>
                    </a:p>
                    <a:p>
                      <a:endParaRPr lang="en-US" sz="180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11 to 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362778"/>
                  </a:ext>
                </a:extLst>
              </a:tr>
              <a:tr h="5991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b="0" dirty="0">
                          <a:solidFill>
                            <a:schemeClr val="tx1"/>
                          </a:solidFill>
                          <a:latin typeface="Abadi" panose="020B0604020104020204" pitchFamily="34" charset="0"/>
                        </a:rPr>
                        <a:t>INTERVIEW PLAN </a:t>
                      </a:r>
                    </a:p>
                    <a:p>
                      <a:endParaRPr lang="en-US" sz="180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solidFill>
                            <a:schemeClr val="tx1"/>
                          </a:solidFill>
                          <a:latin typeface="Abadi" panose="020B0604020104020204" pitchFamily="34" charset="0"/>
                        </a:rPr>
                        <a:t>17 to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3381106"/>
                  </a:ext>
                </a:extLst>
              </a:tr>
              <a:tr h="8559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Abadi" panose="020B0604020104020204" pitchFamily="34" charset="0"/>
                        </a:rPr>
                        <a:t>EMPARTY MAP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758430"/>
                  </a:ext>
                </a:extLst>
              </a:tr>
            </a:tbl>
          </a:graphicData>
        </a:graphic>
      </p:graphicFrame>
      <p:sp>
        <p:nvSpPr>
          <p:cNvPr id="4" name="Slide Number Placeholder 3">
            <a:extLst>
              <a:ext uri="{FF2B5EF4-FFF2-40B4-BE49-F238E27FC236}">
                <a16:creationId xmlns:a16="http://schemas.microsoft.com/office/drawing/2014/main" id="{74FB73BC-3ACB-1649-F41A-746998347CE7}"/>
              </a:ext>
            </a:extLst>
          </p:cNvPr>
          <p:cNvSpPr>
            <a:spLocks noGrp="1"/>
          </p:cNvSpPr>
          <p:nvPr>
            <p:ph type="sldNum" sz="quarter" idx="12"/>
          </p:nvPr>
        </p:nvSpPr>
        <p:spPr/>
        <p:txBody>
          <a:bodyPr/>
          <a:lstStyle/>
          <a:p>
            <a:fld id="{C3DB2ADC-AF19-4574-8C10-79B5B04FCA27}" type="slidenum">
              <a:rPr lang="en-US" smtClean="0"/>
              <a:pPr/>
              <a:t>2</a:t>
            </a:fld>
            <a:endParaRPr lang="en-US" dirty="0"/>
          </a:p>
        </p:txBody>
      </p:sp>
      <p:sp>
        <p:nvSpPr>
          <p:cNvPr id="6" name="TextBox 5">
            <a:extLst>
              <a:ext uri="{FF2B5EF4-FFF2-40B4-BE49-F238E27FC236}">
                <a16:creationId xmlns:a16="http://schemas.microsoft.com/office/drawing/2014/main" id="{8DE1ECEB-7941-B27A-48C1-B604011BF573}"/>
              </a:ext>
            </a:extLst>
          </p:cNvPr>
          <p:cNvSpPr txBox="1"/>
          <p:nvPr/>
        </p:nvSpPr>
        <p:spPr>
          <a:xfrm>
            <a:off x="4186518" y="181169"/>
            <a:ext cx="3383875" cy="461665"/>
          </a:xfrm>
          <a:prstGeom prst="rect">
            <a:avLst/>
          </a:prstGeom>
          <a:noFill/>
        </p:spPr>
        <p:txBody>
          <a:bodyPr wrap="none" rtlCol="0">
            <a:spAutoFit/>
          </a:bodyPr>
          <a:lstStyle/>
          <a:p>
            <a:r>
              <a:rPr lang="en-US" sz="2400" dirty="0"/>
              <a:t>TABLE OF CONTENT</a:t>
            </a:r>
          </a:p>
        </p:txBody>
      </p:sp>
    </p:spTree>
    <p:extLst>
      <p:ext uri="{BB962C8B-B14F-4D97-AF65-F5344CB8AC3E}">
        <p14:creationId xmlns:p14="http://schemas.microsoft.com/office/powerpoint/2010/main" val="3713304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A3D15-63FF-9747-4C21-1F69CC840934}"/>
            </a:ext>
          </a:extLst>
        </p:cNvPr>
        <p:cNvGrpSpPr/>
        <p:nvPr/>
      </p:nvGrpSpPr>
      <p:grpSpPr>
        <a:xfrm>
          <a:off x="0" y="0"/>
          <a:ext cx="0" cy="0"/>
          <a:chOff x="0" y="0"/>
          <a:chExt cx="0" cy="0"/>
        </a:xfrm>
      </p:grpSpPr>
      <p:sp>
        <p:nvSpPr>
          <p:cNvPr id="2" name="Oval 1">
            <a:extLst>
              <a:ext uri="{FF2B5EF4-FFF2-40B4-BE49-F238E27FC236}">
                <a16:creationId xmlns:a16="http://schemas.microsoft.com/office/drawing/2014/main" id="{07BAD5B5-C122-5B4A-EF7F-39953AB93A1E}"/>
              </a:ext>
            </a:extLst>
          </p:cNvPr>
          <p:cNvSpPr/>
          <p:nvPr/>
        </p:nvSpPr>
        <p:spPr>
          <a:xfrm>
            <a:off x="4052048" y="197029"/>
            <a:ext cx="3496236" cy="47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D467159-A396-F495-2C5B-CB6B48BC5EBA}"/>
              </a:ext>
            </a:extLst>
          </p:cNvPr>
          <p:cNvSpPr>
            <a:spLocks noGrp="1"/>
          </p:cNvSpPr>
          <p:nvPr>
            <p:ph type="sldNum" sz="quarter" idx="4"/>
          </p:nvPr>
        </p:nvSpPr>
        <p:spPr/>
        <p:txBody>
          <a:bodyPr/>
          <a:lstStyle/>
          <a:p>
            <a:fld id="{C3DB2ADC-AF19-4574-8C10-79B5B04FCA27}" type="slidenum">
              <a:rPr lang="en-US" smtClean="0"/>
              <a:pPr/>
              <a:t>20</a:t>
            </a:fld>
            <a:endParaRPr lang="en-US" dirty="0"/>
          </a:p>
        </p:txBody>
      </p:sp>
      <p:sp>
        <p:nvSpPr>
          <p:cNvPr id="3" name="TextBox 2">
            <a:extLst>
              <a:ext uri="{FF2B5EF4-FFF2-40B4-BE49-F238E27FC236}">
                <a16:creationId xmlns:a16="http://schemas.microsoft.com/office/drawing/2014/main" id="{14EDEED3-3CD3-7177-EF66-2C353A366378}"/>
              </a:ext>
            </a:extLst>
          </p:cNvPr>
          <p:cNvSpPr txBox="1"/>
          <p:nvPr/>
        </p:nvSpPr>
        <p:spPr>
          <a:xfrm>
            <a:off x="703729" y="403986"/>
            <a:ext cx="10784542" cy="5716052"/>
          </a:xfrm>
          <a:prstGeom prst="rect">
            <a:avLst/>
          </a:prstGeom>
          <a:noFill/>
        </p:spPr>
        <p:txBody>
          <a:bodyPr wrap="square">
            <a:spAutoFit/>
          </a:bodyPr>
          <a:lstStyle/>
          <a:p>
            <a:pPr>
              <a:lnSpc>
                <a:spcPct val="107000"/>
              </a:lnSpc>
              <a:spcAft>
                <a:spcPts val="800"/>
              </a:spcAft>
            </a:pP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During what situations do you tend to use plastic spoons, for instance, are they used during parties, take out food, have a picnic?</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What makes it easy to use plastic spoons when there are other options that are reusable. What are the considerations (e.g., convenience, cost, availability)?</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Do you know that plastic cheeseburgers are a textbook example of using disposable plastic spoons? Do you think this affects your actions in any way?</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What problems do you encounter when you try to use greener options (shock price, inconvenience, hard to find)?</a:t>
            </a:r>
          </a:p>
          <a:p>
            <a:pPr marL="342900" lvl="0" indent="-342900">
              <a:lnSpc>
                <a:spcPct val="107000"/>
              </a:lnSpc>
              <a:buFont typeface="+mj-lt"/>
              <a:buAutoNum type="arabicParen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What would you use in place of plastic spoons if they were no longer in use?</a:t>
            </a: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In a typical day, how often do your customers purchase disposable plastic spoons compared to wooden or reusable ones?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Do you feel that there has been any change in the purchase of plastic single use items over time?</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In your opinion, how do the costs, availability, or desire for an eco-friendly replacement of plastic spoons impact sales or promotion of such products?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Could you reduce sales of the plastic spoons if the demand for the substitutes was greater and provided there was enough market competition?</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How in your opinion do you see the sales of the single-use plastic spoons progressing over the years?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In your transition towards utilizing more eco-friendly products, what constraints do you face, such as cost or technology. How about market demand?</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What, if anything, is your company doing to lessen the ecological consequences of your products?</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aren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In your opinion what innovations practical or technological would have to evolve to make the eco-friendly options more practical in the market?</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779CC4B1-698E-1C9A-2E9C-2A9FB416B43F}"/>
              </a:ext>
            </a:extLst>
          </p:cNvPr>
          <p:cNvSpPr txBox="1"/>
          <p:nvPr/>
        </p:nvSpPr>
        <p:spPr>
          <a:xfrm>
            <a:off x="4314265" y="197029"/>
            <a:ext cx="6096000" cy="470000"/>
          </a:xfrm>
          <a:prstGeom prst="rect">
            <a:avLst/>
          </a:prstGeom>
          <a:noFill/>
        </p:spPr>
        <p:txBody>
          <a:bodyPr wrap="square">
            <a:spAutoFit/>
          </a:bodyPr>
          <a:lstStyle/>
          <a:p>
            <a:pPr>
              <a:lnSpc>
                <a:spcPct val="107000"/>
              </a:lnSpc>
              <a:spcAft>
                <a:spcPts val="800"/>
              </a:spcAft>
            </a:pPr>
            <a:r>
              <a:rPr lang="en-US"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INTERVIEW QUESTIONS</a:t>
            </a:r>
          </a:p>
        </p:txBody>
      </p:sp>
      <p:sp>
        <p:nvSpPr>
          <p:cNvPr id="4" name="Arrow: Down 3">
            <a:extLst>
              <a:ext uri="{FF2B5EF4-FFF2-40B4-BE49-F238E27FC236}">
                <a16:creationId xmlns:a16="http://schemas.microsoft.com/office/drawing/2014/main" id="{D364BE7E-0AC0-22A1-6380-FDE1CB7E4DAB}"/>
              </a:ext>
            </a:extLst>
          </p:cNvPr>
          <p:cNvSpPr/>
          <p:nvPr/>
        </p:nvSpPr>
        <p:spPr>
          <a:xfrm>
            <a:off x="143435" y="761999"/>
            <a:ext cx="484632" cy="5199529"/>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9289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A8BAAE-9998-D5DF-9309-B785F13ACF11}"/>
            </a:ext>
          </a:extLst>
        </p:cNvPr>
        <p:cNvGrpSpPr/>
        <p:nvPr/>
      </p:nvGrpSpPr>
      <p:grpSpPr>
        <a:xfrm>
          <a:off x="0" y="0"/>
          <a:ext cx="0" cy="0"/>
          <a:chOff x="0" y="0"/>
          <a:chExt cx="0" cy="0"/>
        </a:xfrm>
      </p:grpSpPr>
      <p:sp>
        <p:nvSpPr>
          <p:cNvPr id="8" name="Oval 7">
            <a:extLst>
              <a:ext uri="{FF2B5EF4-FFF2-40B4-BE49-F238E27FC236}">
                <a16:creationId xmlns:a16="http://schemas.microsoft.com/office/drawing/2014/main" id="{84B705E4-934A-B80E-86A3-FC7684A6EB27}"/>
              </a:ext>
            </a:extLst>
          </p:cNvPr>
          <p:cNvSpPr/>
          <p:nvPr/>
        </p:nvSpPr>
        <p:spPr>
          <a:xfrm>
            <a:off x="3904488" y="171208"/>
            <a:ext cx="2648712" cy="484632"/>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69049DB-F22F-42E6-902A-0A8CB9E6A9CD}"/>
              </a:ext>
            </a:extLst>
          </p:cNvPr>
          <p:cNvSpPr>
            <a:spLocks noGrp="1"/>
          </p:cNvSpPr>
          <p:nvPr>
            <p:ph type="sldNum" sz="quarter" idx="4"/>
          </p:nvPr>
        </p:nvSpPr>
        <p:spPr/>
        <p:txBody>
          <a:bodyPr/>
          <a:lstStyle/>
          <a:p>
            <a:fld id="{C3DB2ADC-AF19-4574-8C10-79B5B04FCA27}" type="slidenum">
              <a:rPr lang="en-US" smtClean="0"/>
              <a:pPr/>
              <a:t>21</a:t>
            </a:fld>
            <a:endParaRPr lang="en-US" dirty="0"/>
          </a:p>
        </p:txBody>
      </p:sp>
      <p:sp>
        <p:nvSpPr>
          <p:cNvPr id="3" name="TextBox 2">
            <a:extLst>
              <a:ext uri="{FF2B5EF4-FFF2-40B4-BE49-F238E27FC236}">
                <a16:creationId xmlns:a16="http://schemas.microsoft.com/office/drawing/2014/main" id="{29D6137D-1DC2-F17A-26B1-B5E5D4249B47}"/>
              </a:ext>
            </a:extLst>
          </p:cNvPr>
          <p:cNvSpPr txBox="1"/>
          <p:nvPr/>
        </p:nvSpPr>
        <p:spPr>
          <a:xfrm>
            <a:off x="599440" y="751344"/>
            <a:ext cx="4643120" cy="4801314"/>
          </a:xfrm>
          <a:prstGeom prst="rect">
            <a:avLst/>
          </a:prstGeom>
          <a:noFill/>
        </p:spPr>
        <p:txBody>
          <a:bodyPr wrap="square">
            <a:spAutoFit/>
          </a:bodyPr>
          <a:lstStyle/>
          <a:p>
            <a:r>
              <a:rPr lang="en-US" dirty="0"/>
              <a:t>Interview 1: Software employee </a:t>
            </a:r>
          </a:p>
          <a:p>
            <a:r>
              <a:rPr lang="en-US" dirty="0"/>
              <a:t>usage: Mainly for quick lunches in the office.</a:t>
            </a:r>
          </a:p>
          <a:p>
            <a:r>
              <a:rPr lang="en-US" dirty="0"/>
              <a:t>Why Plastic? Convenience and no need for cleaning.</a:t>
            </a:r>
          </a:p>
          <a:p>
            <a:r>
              <a:rPr lang="en-US" dirty="0"/>
              <a:t>Eco-friendly concerns: Find greener alternatives much less practical and costlier.</a:t>
            </a:r>
          </a:p>
          <a:p>
            <a:r>
              <a:rPr lang="en-US" dirty="0"/>
              <a:t>Ideal Solution: Cheap, throwaway, easy-to-use, and eco-friendly solution.</a:t>
            </a:r>
          </a:p>
          <a:p>
            <a:endParaRPr lang="en-US" dirty="0"/>
          </a:p>
          <a:p>
            <a:r>
              <a:rPr lang="en-US" dirty="0"/>
              <a:t>Interview 2: Student</a:t>
            </a:r>
          </a:p>
          <a:p>
            <a:r>
              <a:rPr lang="en-US" dirty="0"/>
              <a:t>Usage: Munching between classes; a plastic spoon usually comes with takeout.</a:t>
            </a:r>
          </a:p>
          <a:p>
            <a:r>
              <a:rPr lang="en-US" dirty="0"/>
              <a:t>Why Plastic? Inexpensive and available.</a:t>
            </a:r>
          </a:p>
          <a:p>
            <a:r>
              <a:rPr lang="en-US" dirty="0"/>
              <a:t>Eco-friendly Concerns: Alternatives are not as easily accessible and more expensive.</a:t>
            </a:r>
          </a:p>
          <a:p>
            <a:r>
              <a:rPr lang="en-US" dirty="0"/>
              <a:t>Ideal Solution: Inexpensive and accessible, eco-friendly, disposable.</a:t>
            </a:r>
          </a:p>
        </p:txBody>
      </p:sp>
      <p:sp>
        <p:nvSpPr>
          <p:cNvPr id="6" name="TextBox 5">
            <a:extLst>
              <a:ext uri="{FF2B5EF4-FFF2-40B4-BE49-F238E27FC236}">
                <a16:creationId xmlns:a16="http://schemas.microsoft.com/office/drawing/2014/main" id="{2852B5AA-D83B-C2D1-CDF1-24EE4B7F5411}"/>
              </a:ext>
            </a:extLst>
          </p:cNvPr>
          <p:cNvSpPr txBox="1"/>
          <p:nvPr/>
        </p:nvSpPr>
        <p:spPr>
          <a:xfrm>
            <a:off x="4124960" y="228858"/>
            <a:ext cx="6096000" cy="369332"/>
          </a:xfrm>
          <a:prstGeom prst="rect">
            <a:avLst/>
          </a:prstGeom>
          <a:noFill/>
        </p:spPr>
        <p:txBody>
          <a:bodyPr wrap="square">
            <a:spAutoFit/>
          </a:bodyPr>
          <a:lstStyle/>
          <a:p>
            <a:r>
              <a:rPr lang="en-US" dirty="0">
                <a:solidFill>
                  <a:schemeClr val="bg1"/>
                </a:solidFill>
              </a:rPr>
              <a:t>Interview Takeaway</a:t>
            </a:r>
          </a:p>
        </p:txBody>
      </p:sp>
      <p:sp>
        <p:nvSpPr>
          <p:cNvPr id="7" name="Arrow: Right 6">
            <a:extLst>
              <a:ext uri="{FF2B5EF4-FFF2-40B4-BE49-F238E27FC236}">
                <a16:creationId xmlns:a16="http://schemas.microsoft.com/office/drawing/2014/main" id="{499E363D-04A3-0AB6-2545-1539B48B0281}"/>
              </a:ext>
            </a:extLst>
          </p:cNvPr>
          <p:cNvSpPr/>
          <p:nvPr/>
        </p:nvSpPr>
        <p:spPr>
          <a:xfrm>
            <a:off x="2824480" y="171208"/>
            <a:ext cx="978408"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 name="Picture 9" descr="A square image of various objects&#10;&#10;Description automatically generated">
            <a:extLst>
              <a:ext uri="{FF2B5EF4-FFF2-40B4-BE49-F238E27FC236}">
                <a16:creationId xmlns:a16="http://schemas.microsoft.com/office/drawing/2014/main" id="{0D196A71-647D-DA45-3B77-42126BF935D7}"/>
              </a:ext>
            </a:extLst>
          </p:cNvPr>
          <p:cNvPicPr>
            <a:picLocks noChangeAspect="1"/>
          </p:cNvPicPr>
          <p:nvPr/>
        </p:nvPicPr>
        <p:blipFill>
          <a:blip r:embed="rId3"/>
          <a:stretch>
            <a:fillRect/>
          </a:stretch>
        </p:blipFill>
        <p:spPr>
          <a:xfrm>
            <a:off x="6006914" y="914400"/>
            <a:ext cx="5248275" cy="5029200"/>
          </a:xfrm>
          <a:prstGeom prst="rect">
            <a:avLst/>
          </a:prstGeom>
        </p:spPr>
      </p:pic>
    </p:spTree>
    <p:extLst>
      <p:ext uri="{BB962C8B-B14F-4D97-AF65-F5344CB8AC3E}">
        <p14:creationId xmlns:p14="http://schemas.microsoft.com/office/powerpoint/2010/main" val="3451042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A864733-5573-9C7D-9F26-CE7660C6D09C}"/>
              </a:ext>
            </a:extLst>
          </p:cNvPr>
          <p:cNvPicPr>
            <a:picLocks noGrp="1" noChangeAspect="1"/>
          </p:cNvPicPr>
          <p:nvPr>
            <p:ph sz="quarter" idx="10"/>
          </p:nvPr>
        </p:nvPicPr>
        <p:blipFill>
          <a:blip r:embed="rId2"/>
          <a:stretch>
            <a:fillRect/>
          </a:stretch>
        </p:blipFill>
        <p:spPr>
          <a:xfrm>
            <a:off x="7198753" y="1525955"/>
            <a:ext cx="4392613" cy="3562249"/>
          </a:xfrm>
        </p:spPr>
      </p:pic>
      <p:sp>
        <p:nvSpPr>
          <p:cNvPr id="5" name="Slide Number Placeholder 4">
            <a:extLst>
              <a:ext uri="{FF2B5EF4-FFF2-40B4-BE49-F238E27FC236}">
                <a16:creationId xmlns:a16="http://schemas.microsoft.com/office/drawing/2014/main" id="{D7843862-371F-AA47-1BD1-4CC023352872}"/>
              </a:ext>
            </a:extLst>
          </p:cNvPr>
          <p:cNvSpPr>
            <a:spLocks noGrp="1"/>
          </p:cNvSpPr>
          <p:nvPr>
            <p:ph type="sldNum" sz="quarter" idx="4"/>
          </p:nvPr>
        </p:nvSpPr>
        <p:spPr/>
        <p:txBody>
          <a:bodyPr/>
          <a:lstStyle/>
          <a:p>
            <a:fld id="{C3DB2ADC-AF19-4574-8C10-79B5B04FCA27}" type="slidenum">
              <a:rPr lang="en-US" smtClean="0"/>
              <a:pPr/>
              <a:t>22</a:t>
            </a:fld>
            <a:endParaRPr lang="en-US" dirty="0"/>
          </a:p>
        </p:txBody>
      </p:sp>
      <p:sp>
        <p:nvSpPr>
          <p:cNvPr id="7" name="TextBox 6">
            <a:extLst>
              <a:ext uri="{FF2B5EF4-FFF2-40B4-BE49-F238E27FC236}">
                <a16:creationId xmlns:a16="http://schemas.microsoft.com/office/drawing/2014/main" id="{771813FA-F0E7-E202-0AF2-64C6EA5ADC19}"/>
              </a:ext>
            </a:extLst>
          </p:cNvPr>
          <p:cNvSpPr txBox="1"/>
          <p:nvPr/>
        </p:nvSpPr>
        <p:spPr>
          <a:xfrm>
            <a:off x="914400" y="1183422"/>
            <a:ext cx="6096000" cy="4247317"/>
          </a:xfrm>
          <a:prstGeom prst="rect">
            <a:avLst/>
          </a:prstGeom>
          <a:noFill/>
        </p:spPr>
        <p:txBody>
          <a:bodyPr wrap="square">
            <a:spAutoFit/>
          </a:bodyPr>
          <a:lstStyle/>
          <a:p>
            <a:r>
              <a:rPr lang="en-US" dirty="0"/>
              <a:t>Interview 3: Fast Food Employee </a:t>
            </a:r>
          </a:p>
          <a:p>
            <a:r>
              <a:rPr lang="en-US" dirty="0"/>
              <a:t>It gives plastic spoons to customers as an initiative of employment.</a:t>
            </a:r>
          </a:p>
          <a:p>
            <a:r>
              <a:rPr lang="en-US" dirty="0"/>
              <a:t>Why Plastic? Fast, cheap, and reliable for </a:t>
            </a:r>
            <a:r>
              <a:rPr lang="en-US" dirty="0" err="1"/>
              <a:t>service.Eco</a:t>
            </a:r>
            <a:r>
              <a:rPr lang="en-US" dirty="0"/>
              <a:t>-Friendly Concerns: Alternatives tend to be sensitive and costly.</a:t>
            </a:r>
          </a:p>
          <a:p>
            <a:r>
              <a:rPr lang="en-US" dirty="0"/>
              <a:t>Ideal Solution: A long-lasting but inexpensive green product meeting fast service </a:t>
            </a:r>
            <a:r>
              <a:rPr lang="en-US" dirty="0" err="1"/>
              <a:t>requirements.Common</a:t>
            </a:r>
            <a:r>
              <a:rPr lang="en-US" dirty="0"/>
              <a:t> </a:t>
            </a:r>
            <a:r>
              <a:rPr lang="en-US" dirty="0" err="1"/>
              <a:t>FindingsConvenience</a:t>
            </a:r>
            <a:r>
              <a:rPr lang="en-US" dirty="0"/>
              <a:t> &amp; Cost: Same factor for all.</a:t>
            </a:r>
          </a:p>
          <a:p>
            <a:r>
              <a:rPr lang="en-US" dirty="0"/>
              <a:t>Problems: Eco-friendly spoons are less available, expensive, and not very convenient. </a:t>
            </a:r>
          </a:p>
          <a:p>
            <a:r>
              <a:rPr lang="en-US" dirty="0"/>
              <a:t>Solution Features include: Low-cost, long-lasting, readily recyclable, and environment </a:t>
            </a:r>
            <a:r>
              <a:rPr lang="en-US" dirty="0" err="1"/>
              <a:t>friendly.These</a:t>
            </a:r>
            <a:r>
              <a:rPr lang="en-US" dirty="0"/>
              <a:t> results clearly indicate that the "eco-friendly" option should not compromise on convenience or cost-addition.</a:t>
            </a:r>
          </a:p>
        </p:txBody>
      </p:sp>
    </p:spTree>
    <p:extLst>
      <p:ext uri="{BB962C8B-B14F-4D97-AF65-F5344CB8AC3E}">
        <p14:creationId xmlns:p14="http://schemas.microsoft.com/office/powerpoint/2010/main" val="2691611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grpSp>
        <p:nvGrpSpPr>
          <p:cNvPr id="198" name="Google Shape;198;p15"/>
          <p:cNvGrpSpPr/>
          <p:nvPr/>
        </p:nvGrpSpPr>
        <p:grpSpPr>
          <a:xfrm>
            <a:off x="-108282" y="-13891"/>
            <a:ext cx="12408564" cy="3055347"/>
            <a:chOff x="0" y="-5488"/>
            <a:chExt cx="4902149" cy="995456"/>
          </a:xfrm>
        </p:grpSpPr>
        <p:sp>
          <p:nvSpPr>
            <p:cNvPr id="199" name="Google Shape;199;p15"/>
            <p:cNvSpPr/>
            <p:nvPr/>
          </p:nvSpPr>
          <p:spPr>
            <a:xfrm>
              <a:off x="0" y="0"/>
              <a:ext cx="4902149" cy="989968"/>
            </a:xfrm>
            <a:custGeom>
              <a:avLst/>
              <a:gdLst/>
              <a:ahLst/>
              <a:cxnLst/>
              <a:rect l="l" t="t" r="r" b="b"/>
              <a:pathLst>
                <a:path w="4902149" h="989968" extrusionOk="0">
                  <a:moveTo>
                    <a:pt x="2451074" y="989968"/>
                  </a:moveTo>
                  <a:lnTo>
                    <a:pt x="4902149" y="0"/>
                  </a:lnTo>
                  <a:lnTo>
                    <a:pt x="0" y="0"/>
                  </a:lnTo>
                  <a:lnTo>
                    <a:pt x="2451074" y="989968"/>
                  </a:lnTo>
                  <a:close/>
                </a:path>
              </a:pathLst>
            </a:custGeom>
            <a:solidFill>
              <a:srgbClr val="A6DCE4"/>
            </a:solidFill>
            <a:ln>
              <a:noFill/>
            </a:ln>
          </p:spPr>
          <p:txBody>
            <a:bodyPr/>
            <a:lstStyle/>
            <a:p>
              <a:endParaRPr lang="en-US"/>
            </a:p>
          </p:txBody>
        </p:sp>
        <p:sp>
          <p:nvSpPr>
            <p:cNvPr id="200" name="Google Shape;200;p15"/>
            <p:cNvSpPr txBox="1"/>
            <p:nvPr/>
          </p:nvSpPr>
          <p:spPr>
            <a:xfrm>
              <a:off x="765961" y="-5488"/>
              <a:ext cx="3370227" cy="535828"/>
            </a:xfrm>
            <a:prstGeom prst="rect">
              <a:avLst/>
            </a:prstGeom>
            <a:noFill/>
            <a:ln>
              <a:noFill/>
            </a:ln>
          </p:spPr>
          <p:txBody>
            <a:bodyPr spcFirstLastPara="1" wrap="square" lIns="33867" tIns="33867" rIns="33867" bIns="33867" anchor="ctr" anchorCtr="0">
              <a:noAutofit/>
            </a:bodyPr>
            <a:lstStyle/>
            <a:p>
              <a:pPr algn="ctr">
                <a:lnSpc>
                  <a:spcPct val="177777"/>
                </a:lnSpc>
              </a:pPr>
              <a:endParaRPr sz="1200">
                <a:solidFill>
                  <a:schemeClr val="dk1"/>
                </a:solidFill>
                <a:latin typeface="Calibri"/>
                <a:ea typeface="Calibri"/>
                <a:cs typeface="Calibri"/>
                <a:sym typeface="Calibri"/>
              </a:endParaRPr>
            </a:p>
          </p:txBody>
        </p:sp>
      </p:grpSp>
      <p:sp>
        <p:nvSpPr>
          <p:cNvPr id="202" name="Google Shape;202;p15"/>
          <p:cNvSpPr/>
          <p:nvPr/>
        </p:nvSpPr>
        <p:spPr>
          <a:xfrm rot="10800000">
            <a:off x="-23408" y="2255682"/>
            <a:ext cx="12215408" cy="2729082"/>
          </a:xfrm>
          <a:custGeom>
            <a:avLst/>
            <a:gdLst/>
            <a:ahLst/>
            <a:cxnLst/>
            <a:rect l="l" t="t" r="r" b="b"/>
            <a:pathLst>
              <a:path w="4902149" h="989968" extrusionOk="0">
                <a:moveTo>
                  <a:pt x="2451074" y="989968"/>
                </a:moveTo>
                <a:lnTo>
                  <a:pt x="4902149" y="0"/>
                </a:lnTo>
                <a:lnTo>
                  <a:pt x="0" y="0"/>
                </a:lnTo>
                <a:lnTo>
                  <a:pt x="2451074" y="989968"/>
                </a:lnTo>
                <a:close/>
              </a:path>
            </a:pathLst>
          </a:custGeom>
          <a:solidFill>
            <a:srgbClr val="A6DCE4"/>
          </a:solidFill>
          <a:ln>
            <a:noFill/>
          </a:ln>
        </p:spPr>
        <p:txBody>
          <a:bodyPr/>
          <a:lstStyle/>
          <a:p>
            <a:endParaRPr lang="en-US" dirty="0"/>
          </a:p>
        </p:txBody>
      </p:sp>
      <p:grpSp>
        <p:nvGrpSpPr>
          <p:cNvPr id="204" name="Google Shape;204;p15"/>
          <p:cNvGrpSpPr/>
          <p:nvPr/>
        </p:nvGrpSpPr>
        <p:grpSpPr>
          <a:xfrm>
            <a:off x="-98612" y="4967173"/>
            <a:ext cx="6194612" cy="2250281"/>
            <a:chOff x="-38958" y="-4394"/>
            <a:chExt cx="2447254" cy="889000"/>
          </a:xfrm>
        </p:grpSpPr>
        <p:sp>
          <p:nvSpPr>
            <p:cNvPr id="205" name="Google Shape;205;p15"/>
            <p:cNvSpPr/>
            <p:nvPr/>
          </p:nvSpPr>
          <p:spPr>
            <a:xfrm>
              <a:off x="0" y="0"/>
              <a:ext cx="2408296" cy="812800"/>
            </a:xfrm>
            <a:custGeom>
              <a:avLst/>
              <a:gdLst/>
              <a:ahLst/>
              <a:cxnLst/>
              <a:rect l="l" t="t" r="r" b="b"/>
              <a:pathLst>
                <a:path w="2408296" h="812800" extrusionOk="0">
                  <a:moveTo>
                    <a:pt x="0" y="0"/>
                  </a:moveTo>
                  <a:lnTo>
                    <a:pt x="2408296" y="0"/>
                  </a:lnTo>
                  <a:lnTo>
                    <a:pt x="2408296" y="812800"/>
                  </a:lnTo>
                  <a:lnTo>
                    <a:pt x="0" y="812800"/>
                  </a:lnTo>
                  <a:close/>
                </a:path>
              </a:pathLst>
            </a:custGeom>
            <a:solidFill>
              <a:srgbClr val="FFFFFF"/>
            </a:solidFill>
            <a:ln>
              <a:noFill/>
            </a:ln>
          </p:spPr>
          <p:txBody>
            <a:bodyPr/>
            <a:lstStyle/>
            <a:p>
              <a:endParaRPr lang="en-US"/>
            </a:p>
          </p:txBody>
        </p:sp>
        <p:sp>
          <p:nvSpPr>
            <p:cNvPr id="206" name="Google Shape;206;p15"/>
            <p:cNvSpPr txBox="1"/>
            <p:nvPr/>
          </p:nvSpPr>
          <p:spPr>
            <a:xfrm>
              <a:off x="-38958" y="-4394"/>
              <a:ext cx="2408296" cy="889000"/>
            </a:xfrm>
            <a:prstGeom prst="rect">
              <a:avLst/>
            </a:prstGeom>
            <a:noFill/>
            <a:ln>
              <a:noFill/>
            </a:ln>
          </p:spPr>
          <p:txBody>
            <a:bodyPr spcFirstLastPara="1" wrap="square" lIns="33867" tIns="33867" rIns="33867" bIns="33867" anchor="ctr" anchorCtr="0">
              <a:noAutofit/>
            </a:bodyPr>
            <a:lstStyle/>
            <a:p>
              <a:pPr algn="ctr">
                <a:lnSpc>
                  <a:spcPct val="177777"/>
                </a:lnSpc>
              </a:pPr>
              <a:endParaRPr sz="1200" dirty="0">
                <a:solidFill>
                  <a:schemeClr val="dk1"/>
                </a:solidFill>
                <a:latin typeface="Calibri"/>
                <a:ea typeface="Calibri"/>
                <a:cs typeface="Calibri"/>
                <a:sym typeface="Calibri"/>
              </a:endParaRPr>
            </a:p>
          </p:txBody>
        </p:sp>
      </p:grpSp>
      <p:grpSp>
        <p:nvGrpSpPr>
          <p:cNvPr id="207" name="Google Shape;207;p15"/>
          <p:cNvGrpSpPr/>
          <p:nvPr/>
        </p:nvGrpSpPr>
        <p:grpSpPr>
          <a:xfrm>
            <a:off x="6096000" y="4991313"/>
            <a:ext cx="6096000" cy="2057400"/>
            <a:chOff x="0" y="-76200"/>
            <a:chExt cx="2408296" cy="889000"/>
          </a:xfrm>
          <a:solidFill>
            <a:schemeClr val="bg1"/>
          </a:solidFill>
        </p:grpSpPr>
        <p:sp>
          <p:nvSpPr>
            <p:cNvPr id="208" name="Google Shape;208;p15"/>
            <p:cNvSpPr/>
            <p:nvPr/>
          </p:nvSpPr>
          <p:spPr>
            <a:xfrm>
              <a:off x="0" y="0"/>
              <a:ext cx="2408296" cy="812800"/>
            </a:xfrm>
            <a:custGeom>
              <a:avLst/>
              <a:gdLst/>
              <a:ahLst/>
              <a:cxnLst/>
              <a:rect l="l" t="t" r="r" b="b"/>
              <a:pathLst>
                <a:path w="2408296" h="812800" extrusionOk="0">
                  <a:moveTo>
                    <a:pt x="0" y="0"/>
                  </a:moveTo>
                  <a:lnTo>
                    <a:pt x="2408296" y="0"/>
                  </a:lnTo>
                  <a:lnTo>
                    <a:pt x="2408296" y="812800"/>
                  </a:lnTo>
                  <a:lnTo>
                    <a:pt x="0" y="812800"/>
                  </a:lnTo>
                  <a:close/>
                </a:path>
              </a:pathLst>
            </a:custGeom>
            <a:grpFill/>
            <a:ln>
              <a:noFill/>
            </a:ln>
          </p:spPr>
          <p:txBody>
            <a:bodyPr/>
            <a:lstStyle/>
            <a:p>
              <a:endParaRPr lang="en-US"/>
            </a:p>
          </p:txBody>
        </p:sp>
        <p:sp>
          <p:nvSpPr>
            <p:cNvPr id="209" name="Google Shape;209;p15"/>
            <p:cNvSpPr txBox="1"/>
            <p:nvPr/>
          </p:nvSpPr>
          <p:spPr>
            <a:xfrm>
              <a:off x="0" y="-76200"/>
              <a:ext cx="2408296" cy="889000"/>
            </a:xfrm>
            <a:prstGeom prst="rect">
              <a:avLst/>
            </a:prstGeom>
            <a:grpFill/>
            <a:ln>
              <a:noFill/>
            </a:ln>
          </p:spPr>
          <p:txBody>
            <a:bodyPr spcFirstLastPara="1" wrap="square" lIns="33867" tIns="33867" rIns="33867" bIns="33867" anchor="ctr" anchorCtr="0">
              <a:noAutofit/>
            </a:bodyPr>
            <a:lstStyle/>
            <a:p>
              <a:pPr algn="ctr">
                <a:lnSpc>
                  <a:spcPct val="177777"/>
                </a:lnSpc>
              </a:pPr>
              <a:endParaRPr sz="1200">
                <a:solidFill>
                  <a:schemeClr val="dk1"/>
                </a:solidFill>
                <a:latin typeface="Calibri"/>
                <a:ea typeface="Calibri"/>
                <a:cs typeface="Calibri"/>
                <a:sym typeface="Calibri"/>
              </a:endParaRPr>
            </a:p>
          </p:txBody>
        </p:sp>
      </p:grpSp>
      <p:sp>
        <p:nvSpPr>
          <p:cNvPr id="212" name="Google Shape;212;p15"/>
          <p:cNvSpPr txBox="1"/>
          <p:nvPr/>
        </p:nvSpPr>
        <p:spPr>
          <a:xfrm>
            <a:off x="359417" y="1931272"/>
            <a:ext cx="3983193" cy="449931"/>
          </a:xfrm>
          <a:prstGeom prst="rect">
            <a:avLst/>
          </a:prstGeom>
          <a:noFill/>
          <a:ln>
            <a:noFill/>
          </a:ln>
        </p:spPr>
        <p:txBody>
          <a:bodyPr spcFirstLastPara="1" wrap="square" lIns="0" tIns="0" rIns="0" bIns="0" anchor="t" anchorCtr="0">
            <a:spAutoFit/>
          </a:bodyPr>
          <a:lstStyle/>
          <a:p>
            <a:pPr algn="ctr">
              <a:lnSpc>
                <a:spcPct val="123022"/>
              </a:lnSpc>
            </a:pPr>
            <a:r>
              <a:rPr lang="en-US" sz="2377">
                <a:solidFill>
                  <a:srgbClr val="FFFFFF"/>
                </a:solidFill>
                <a:latin typeface="Staatliches"/>
                <a:ea typeface="Staatliches"/>
                <a:cs typeface="Staatliches"/>
                <a:sym typeface="Staatliches"/>
              </a:rPr>
              <a:t>Hearing</a:t>
            </a:r>
            <a:endParaRPr sz="1200"/>
          </a:p>
        </p:txBody>
      </p:sp>
      <p:sp>
        <p:nvSpPr>
          <p:cNvPr id="213" name="Google Shape;213;p15"/>
          <p:cNvSpPr txBox="1"/>
          <p:nvPr/>
        </p:nvSpPr>
        <p:spPr>
          <a:xfrm>
            <a:off x="7803306" y="1931272"/>
            <a:ext cx="3983193" cy="449931"/>
          </a:xfrm>
          <a:prstGeom prst="rect">
            <a:avLst/>
          </a:prstGeom>
          <a:noFill/>
          <a:ln>
            <a:noFill/>
          </a:ln>
        </p:spPr>
        <p:txBody>
          <a:bodyPr spcFirstLastPara="1" wrap="square" lIns="0" tIns="0" rIns="0" bIns="0" anchor="t" anchorCtr="0">
            <a:spAutoFit/>
          </a:bodyPr>
          <a:lstStyle/>
          <a:p>
            <a:pPr algn="ctr">
              <a:lnSpc>
                <a:spcPct val="123022"/>
              </a:lnSpc>
            </a:pPr>
            <a:r>
              <a:rPr lang="en-US" sz="2377">
                <a:solidFill>
                  <a:srgbClr val="FFFFFF"/>
                </a:solidFill>
                <a:latin typeface="Staatliches"/>
                <a:ea typeface="Staatliches"/>
                <a:cs typeface="Staatliches"/>
                <a:sym typeface="Staatliches"/>
              </a:rPr>
              <a:t>Seeing</a:t>
            </a:r>
            <a:endParaRPr sz="1200"/>
          </a:p>
        </p:txBody>
      </p:sp>
      <p:sp>
        <p:nvSpPr>
          <p:cNvPr id="214" name="Google Shape;214;p15"/>
          <p:cNvSpPr txBox="1"/>
          <p:nvPr/>
        </p:nvSpPr>
        <p:spPr>
          <a:xfrm>
            <a:off x="9063600" y="1709400"/>
            <a:ext cx="3128400" cy="1703030"/>
          </a:xfrm>
          <a:prstGeom prst="rect">
            <a:avLst/>
          </a:prstGeom>
          <a:noFill/>
          <a:ln>
            <a:noFill/>
          </a:ln>
        </p:spPr>
        <p:txBody>
          <a:bodyPr spcFirstLastPara="1" wrap="square" lIns="0" tIns="0" rIns="0" bIns="0" anchor="t" anchorCtr="0">
            <a:spAutoFit/>
          </a:bodyPr>
          <a:lstStyle/>
          <a:p>
            <a:pPr>
              <a:spcAft>
                <a:spcPts val="800"/>
              </a:spcAft>
            </a:pPr>
            <a:r>
              <a:rPr lang="en-IN" sz="1200" b="1" dirty="0">
                <a:effectLst/>
                <a:latin typeface="Aptos" panose="020B0004020202020204" pitchFamily="34" charset="0"/>
                <a:ea typeface="Aptos" panose="020B0004020202020204" pitchFamily="34" charset="0"/>
                <a:cs typeface="Times New Roman" panose="02020603050405020304" pitchFamily="18" charset="0"/>
              </a:rPr>
              <a:t>What do they need to DO?</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-make easy and quick decisions that fit into their busy lifestyle.</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-considering reducing single-use plastic consumption if alternatives are available</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-choose products that benefit from both convenience and environmental needs</a:t>
            </a:r>
          </a:p>
        </p:txBody>
      </p:sp>
      <p:sp>
        <p:nvSpPr>
          <p:cNvPr id="215" name="Google Shape;215;p15"/>
          <p:cNvSpPr txBox="1"/>
          <p:nvPr/>
        </p:nvSpPr>
        <p:spPr>
          <a:xfrm>
            <a:off x="186778" y="1194733"/>
            <a:ext cx="2818000" cy="2868478"/>
          </a:xfrm>
          <a:prstGeom prst="rect">
            <a:avLst/>
          </a:prstGeom>
          <a:noFill/>
          <a:ln>
            <a:noFill/>
          </a:ln>
        </p:spPr>
        <p:txBody>
          <a:bodyPr spcFirstLastPara="1" wrap="square" lIns="0" tIns="0" rIns="0" bIns="0" anchor="t" anchorCtr="0">
            <a:spAutoFit/>
          </a:bodyPr>
          <a:lstStyle/>
          <a:p>
            <a:pPr>
              <a:spcAft>
                <a:spcPts val="800"/>
              </a:spcAft>
            </a:pPr>
            <a:r>
              <a:rPr lang="en-IN" sz="1200" b="1" dirty="0">
                <a:effectLst/>
                <a:latin typeface="Aptos" panose="020B0004020202020204" pitchFamily="34" charset="0"/>
                <a:ea typeface="Aptos" panose="020B0004020202020204" pitchFamily="34" charset="0"/>
                <a:cs typeface="Times New Roman" panose="02020603050405020304" pitchFamily="18" charset="0"/>
              </a:rPr>
              <a:t>Who are we empathizing with:</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People who prefer priority to use convenience and ease such as dinners, takeaway customers, and events.</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GOAL:</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-aim to minimize their environmental cause</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-seek alternatives that balance convenience and sustainability.</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-quick and disposable utensils without the need for cleaning.</a:t>
            </a:r>
          </a:p>
          <a:p>
            <a:pPr algn="ctr">
              <a:lnSpc>
                <a:spcPct val="120000"/>
              </a:lnSpc>
            </a:pPr>
            <a:endParaRPr sz="1200" dirty="0"/>
          </a:p>
        </p:txBody>
      </p:sp>
      <p:sp>
        <p:nvSpPr>
          <p:cNvPr id="216" name="Google Shape;216;p15"/>
          <p:cNvSpPr txBox="1"/>
          <p:nvPr/>
        </p:nvSpPr>
        <p:spPr>
          <a:xfrm>
            <a:off x="852656" y="4971747"/>
            <a:ext cx="3983193" cy="302840"/>
          </a:xfrm>
          <a:prstGeom prst="rect">
            <a:avLst/>
          </a:prstGeom>
          <a:noFill/>
          <a:ln>
            <a:noFill/>
          </a:ln>
        </p:spPr>
        <p:txBody>
          <a:bodyPr spcFirstLastPara="1" wrap="square" lIns="0" tIns="0" rIns="0" bIns="0" anchor="t" anchorCtr="0">
            <a:spAutoFit/>
          </a:bodyPr>
          <a:lstStyle/>
          <a:p>
            <a:pPr algn="ctr">
              <a:lnSpc>
                <a:spcPct val="123022"/>
              </a:lnSpc>
            </a:pPr>
            <a:r>
              <a:rPr lang="en-US" sz="1600" dirty="0" err="1">
                <a:latin typeface="Staatliches"/>
                <a:ea typeface="Staatliches"/>
                <a:cs typeface="Staatliches"/>
                <a:sym typeface="Staatliches"/>
              </a:rPr>
              <a:t>pAINS</a:t>
            </a:r>
            <a:endParaRPr sz="1600" dirty="0"/>
          </a:p>
        </p:txBody>
      </p:sp>
      <p:sp>
        <p:nvSpPr>
          <p:cNvPr id="217" name="Google Shape;217;p15"/>
          <p:cNvSpPr txBox="1"/>
          <p:nvPr/>
        </p:nvSpPr>
        <p:spPr>
          <a:xfrm>
            <a:off x="6893768" y="4970351"/>
            <a:ext cx="3983193" cy="340734"/>
          </a:xfrm>
          <a:prstGeom prst="rect">
            <a:avLst/>
          </a:prstGeom>
          <a:noFill/>
          <a:ln>
            <a:noFill/>
          </a:ln>
        </p:spPr>
        <p:txBody>
          <a:bodyPr spcFirstLastPara="1" wrap="square" lIns="0" tIns="0" rIns="0" bIns="0" anchor="t" anchorCtr="0">
            <a:spAutoFit/>
          </a:bodyPr>
          <a:lstStyle/>
          <a:p>
            <a:pPr algn="ctr">
              <a:lnSpc>
                <a:spcPct val="123022"/>
              </a:lnSpc>
            </a:pPr>
            <a:r>
              <a:rPr lang="en-US" dirty="0" err="1">
                <a:latin typeface="Staatliches"/>
                <a:ea typeface="Staatliches"/>
                <a:cs typeface="Staatliches"/>
                <a:sym typeface="Staatliches"/>
              </a:rPr>
              <a:t>gAINS</a:t>
            </a:r>
            <a:endParaRPr dirty="0"/>
          </a:p>
        </p:txBody>
      </p:sp>
      <p:sp>
        <p:nvSpPr>
          <p:cNvPr id="218" name="Google Shape;218;p15"/>
          <p:cNvSpPr txBox="1"/>
          <p:nvPr/>
        </p:nvSpPr>
        <p:spPr>
          <a:xfrm>
            <a:off x="6981416" y="5612530"/>
            <a:ext cx="4094600" cy="900631"/>
          </a:xfrm>
          <a:prstGeom prst="rect">
            <a:avLst/>
          </a:prstGeom>
          <a:noFill/>
          <a:ln>
            <a:noFill/>
          </a:ln>
        </p:spPr>
        <p:txBody>
          <a:bodyPr spcFirstLastPara="1" wrap="square" lIns="0" tIns="0" rIns="0" bIns="0" anchor="t" anchorCtr="0">
            <a:spAutoFit/>
          </a:bodyPr>
          <a:lstStyle/>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Convenience to use and no need to wash and carry</a:t>
            </a:r>
            <a:endParaRPr lang="en-US" sz="1200" i="0" u="none" strike="noStrike" dirty="0">
              <a:effectLst/>
              <a:latin typeface="Arial" panose="020B0604020202020204" pitchFamily="34" charset="0"/>
            </a:endParaRPr>
          </a:p>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Relief when they find products that are eco friendly</a:t>
            </a:r>
            <a:endParaRPr lang="en-US" sz="1200" i="0" u="none" strike="noStrike" dirty="0">
              <a:effectLst/>
              <a:latin typeface="Arial" panose="020B0604020202020204" pitchFamily="34" charset="0"/>
            </a:endParaRPr>
          </a:p>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Reduce guilt as they feel responsibility got fulfilled</a:t>
            </a:r>
            <a:endParaRPr lang="en-US" sz="1200" i="0" u="none" strike="noStrike" dirty="0">
              <a:effectLst/>
              <a:latin typeface="Arial" panose="020B0604020202020204" pitchFamily="34" charset="0"/>
            </a:endParaRPr>
          </a:p>
        </p:txBody>
      </p:sp>
      <p:sp>
        <p:nvSpPr>
          <p:cNvPr id="219" name="Google Shape;219;p15"/>
          <p:cNvSpPr txBox="1"/>
          <p:nvPr/>
        </p:nvSpPr>
        <p:spPr>
          <a:xfrm>
            <a:off x="538152" y="5612530"/>
            <a:ext cx="4612200" cy="1098249"/>
          </a:xfrm>
          <a:prstGeom prst="rect">
            <a:avLst/>
          </a:prstGeom>
          <a:noFill/>
          <a:ln>
            <a:noFill/>
          </a:ln>
        </p:spPr>
        <p:txBody>
          <a:bodyPr spcFirstLastPara="1" wrap="square" lIns="0" tIns="0" rIns="0" bIns="0" anchor="t" anchorCtr="0">
            <a:spAutoFit/>
          </a:bodyPr>
          <a:lstStyle/>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Worry about contributing for plastic waste and environmental harm</a:t>
            </a:r>
            <a:endParaRPr lang="en-US" sz="1200" i="0" u="none" strike="noStrike" dirty="0">
              <a:effectLst/>
              <a:latin typeface="Arial" panose="020B0604020202020204" pitchFamily="34" charset="0"/>
            </a:endParaRPr>
          </a:p>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Frustration when sustainable materials are expensive or unable to find/get</a:t>
            </a:r>
            <a:endParaRPr lang="en-US" sz="1200" i="0" u="none" strike="noStrike" dirty="0">
              <a:effectLst/>
              <a:latin typeface="Arial" panose="020B0604020202020204" pitchFamily="34" charset="0"/>
            </a:endParaRPr>
          </a:p>
          <a:p>
            <a:pPr marL="0" algn="l" rtl="0" eaLnBrk="1" fontAlgn="t" latinLnBrk="0" hangingPunct="1">
              <a:lnSpc>
                <a:spcPct val="107000"/>
              </a:lnSpc>
              <a:spcAft>
                <a:spcPts val="800"/>
              </a:spcAft>
            </a:pPr>
            <a:r>
              <a:rPr lang="en-IN" sz="1200" i="0" u="none" strike="noStrike" kern="1200" dirty="0">
                <a:solidFill>
                  <a:srgbClr val="000000"/>
                </a:solidFill>
                <a:effectLst/>
                <a:latin typeface="Calisto MT" panose="02040603050505030304" pitchFamily="18" charset="0"/>
              </a:rPr>
              <a:t>Worry about long term impact on marine life and the Earth</a:t>
            </a:r>
            <a:endParaRPr lang="en-US" sz="1200" i="0" u="none" strike="noStrike" dirty="0">
              <a:effectLst/>
              <a:latin typeface="Arial" panose="020B0604020202020204" pitchFamily="34" charset="0"/>
            </a:endParaRPr>
          </a:p>
        </p:txBody>
      </p:sp>
      <p:sp>
        <p:nvSpPr>
          <p:cNvPr id="220" name="Google Shape;220;p15"/>
          <p:cNvSpPr txBox="1"/>
          <p:nvPr/>
        </p:nvSpPr>
        <p:spPr>
          <a:xfrm>
            <a:off x="4104403" y="117805"/>
            <a:ext cx="3749600" cy="1804725"/>
          </a:xfrm>
          <a:prstGeom prst="rect">
            <a:avLst/>
          </a:prstGeom>
          <a:noFill/>
          <a:ln>
            <a:noFill/>
          </a:ln>
        </p:spPr>
        <p:txBody>
          <a:bodyPr spcFirstLastPara="1" wrap="square" lIns="0" tIns="0" rIns="0" bIns="0" anchor="t" anchorCtr="0">
            <a:spAutoFit/>
          </a:bodyPr>
          <a:lstStyle/>
          <a:p>
            <a:pPr>
              <a:spcAft>
                <a:spcPts val="800"/>
              </a:spcAft>
            </a:pPr>
            <a:endParaRPr lang="en-IN" sz="12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200" b="1" dirty="0">
                <a:effectLst/>
                <a:latin typeface="Aptos" panose="020B0004020202020204" pitchFamily="34" charset="0"/>
                <a:ea typeface="Aptos" panose="020B0004020202020204" pitchFamily="34" charset="0"/>
                <a:cs typeface="Times New Roman" panose="02020603050405020304" pitchFamily="18" charset="0"/>
              </a:rPr>
              <a:t>What do they HEAR?</a:t>
            </a:r>
            <a:endParaRPr lang="en-US" sz="1200" b="1"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-warning about the environmental impacts of plastic by media and environmental advocates</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-marketing messages from businesses that encourage sustainable choices.</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lgn="ctr">
              <a:lnSpc>
                <a:spcPct val="120000"/>
              </a:lnSpc>
            </a:pPr>
            <a:endParaRPr sz="1200" dirty="0"/>
          </a:p>
        </p:txBody>
      </p:sp>
      <p:sp>
        <p:nvSpPr>
          <p:cNvPr id="222" name="Google Shape;222;p15"/>
          <p:cNvSpPr/>
          <p:nvPr/>
        </p:nvSpPr>
        <p:spPr>
          <a:xfrm>
            <a:off x="5256379" y="1589091"/>
            <a:ext cx="1725037" cy="1725037"/>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60950" tIns="60950" rIns="60950" bIns="60950" anchor="ctr" anchorCtr="0">
            <a:prstTxWarp prst="textArchUp">
              <a:avLst/>
            </a:prstTxWarp>
            <a:noAutofit/>
          </a:bodyPr>
          <a:lstStyle/>
          <a:p>
            <a:r>
              <a:rPr lang="en-IN" sz="2700" b="1" dirty="0">
                <a:effectLst/>
                <a:latin typeface="Aptos" panose="020B0004020202020204" pitchFamily="34" charset="0"/>
                <a:ea typeface="Aptos" panose="020B0004020202020204" pitchFamily="34" charset="0"/>
                <a:cs typeface="Times New Roman" panose="02020603050405020304" pitchFamily="18" charset="0"/>
              </a:rPr>
              <a:t>                                  </a:t>
            </a:r>
            <a:endParaRPr lang="en-US" sz="2700" dirty="0">
              <a:effectLst/>
              <a:latin typeface="Aptos" panose="020B0004020202020204" pitchFamily="34" charset="0"/>
              <a:ea typeface="Aptos" panose="020B0004020202020204" pitchFamily="34" charset="0"/>
              <a:cs typeface="Times New Roman" panose="02020603050405020304" pitchFamily="18" charset="0"/>
            </a:endParaRPr>
          </a:p>
          <a:p>
            <a:endParaRPr lang="en-US" sz="2700" dirty="0"/>
          </a:p>
          <a:p>
            <a:endParaRPr sz="2700" dirty="0"/>
          </a:p>
        </p:txBody>
      </p:sp>
      <p:pic>
        <p:nvPicPr>
          <p:cNvPr id="2" name="Graphic 1" descr="Brain in head with solid fill">
            <a:extLst>
              <a:ext uri="{FF2B5EF4-FFF2-40B4-BE49-F238E27FC236}">
                <a16:creationId xmlns:a16="http://schemas.microsoft.com/office/drawing/2014/main" id="{F13B1900-EFDB-62DD-2542-B760D0953F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41891" y="1984327"/>
            <a:ext cx="914400" cy="914400"/>
          </a:xfrm>
          <a:prstGeom prst="rect">
            <a:avLst/>
          </a:prstGeom>
        </p:spPr>
      </p:pic>
      <p:sp>
        <p:nvSpPr>
          <p:cNvPr id="4" name="TextBox 3">
            <a:extLst>
              <a:ext uri="{FF2B5EF4-FFF2-40B4-BE49-F238E27FC236}">
                <a16:creationId xmlns:a16="http://schemas.microsoft.com/office/drawing/2014/main" id="{1DE4A29C-8FFB-03D5-6BC6-97E4413F4F6F}"/>
              </a:ext>
            </a:extLst>
          </p:cNvPr>
          <p:cNvSpPr txBox="1"/>
          <p:nvPr/>
        </p:nvSpPr>
        <p:spPr>
          <a:xfrm>
            <a:off x="3555552" y="3299649"/>
            <a:ext cx="6203576" cy="1713290"/>
          </a:xfrm>
          <a:prstGeom prst="rect">
            <a:avLst/>
          </a:prstGeom>
          <a:noFill/>
        </p:spPr>
        <p:txBody>
          <a:bodyPr wrap="square">
            <a:spAutoFit/>
          </a:bodyPr>
          <a:lstStyle/>
          <a:p>
            <a:pPr>
              <a:spcAft>
                <a:spcPts val="800"/>
              </a:spcAft>
            </a:pPr>
            <a:r>
              <a:rPr lang="en-IN" sz="1200" b="1" dirty="0">
                <a:effectLst/>
                <a:latin typeface="Aptos" panose="020B0004020202020204" pitchFamily="34" charset="0"/>
                <a:ea typeface="Aptos" panose="020B0004020202020204" pitchFamily="34" charset="0"/>
                <a:cs typeface="Times New Roman" panose="02020603050405020304" pitchFamily="18" charset="0"/>
              </a:rPr>
              <a:t>What do they SEE?</a:t>
            </a:r>
            <a:endParaRPr lang="en-US" sz="1200" b="1"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-limited options for eco-friendly products, depending on location and price.</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a:t>
            </a:r>
            <a:r>
              <a:rPr lang="en-US" sz="1200" dirty="0">
                <a:effectLst/>
                <a:latin typeface="Aptos" panose="020B0004020202020204" pitchFamily="34" charset="0"/>
                <a:ea typeface="Aptos" panose="020B0004020202020204" pitchFamily="34" charset="0"/>
                <a:cs typeface="Times New Roman" panose="02020603050405020304" pitchFamily="18" charset="0"/>
              </a:rPr>
              <a:t>Awareness and signs in certain places promote</a:t>
            </a:r>
            <a:r>
              <a:rPr lang="en-IN" sz="1200" dirty="0">
                <a:effectLst/>
                <a:latin typeface="Aptos" panose="020B0004020202020204" pitchFamily="34" charset="0"/>
                <a:ea typeface="Aptos" panose="020B0004020202020204" pitchFamily="34" charset="0"/>
                <a:cs typeface="Times New Roman" panose="02020603050405020304" pitchFamily="18" charset="0"/>
              </a:rPr>
              <a:t> sustainable choices.</a:t>
            </a:r>
            <a:endParaRPr lang="en-US" sz="1200" dirty="0">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b="1" dirty="0">
                <a:effectLst/>
                <a:latin typeface="Aptos" panose="020B0004020202020204" pitchFamily="34" charset="0"/>
                <a:ea typeface="Aptos" panose="020B0004020202020204" pitchFamily="34" charset="0"/>
                <a:cs typeface="Times New Roman" panose="02020603050405020304" pitchFamily="18" charset="0"/>
              </a:rPr>
              <a:t>What do they SAY?</a:t>
            </a:r>
            <a:endParaRPr lang="en-US" sz="1200" b="1"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-just one spoon, how much impact does it have on the environment</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IN" sz="1200" dirty="0">
                <a:effectLst/>
                <a:latin typeface="Aptos" panose="020B0004020202020204" pitchFamily="34" charset="0"/>
                <a:ea typeface="Aptos" panose="020B0004020202020204" pitchFamily="34" charset="0"/>
                <a:cs typeface="Times New Roman" panose="02020603050405020304" pitchFamily="18" charset="0"/>
              </a:rPr>
              <a:t>-It is convenient but I don’t feel what impact it has on the environment</a:t>
            </a:r>
            <a:endParaRPr lang="en-US" sz="12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1534AF30-962E-E19A-D308-C0E9BFACE473}"/>
              </a:ext>
            </a:extLst>
          </p:cNvPr>
          <p:cNvSpPr txBox="1"/>
          <p:nvPr/>
        </p:nvSpPr>
        <p:spPr>
          <a:xfrm rot="2571788">
            <a:off x="5043275" y="1878733"/>
            <a:ext cx="2358000" cy="2359135"/>
          </a:xfrm>
          <a:prstGeom prst="rect">
            <a:avLst/>
          </a:prstGeom>
          <a:noFill/>
        </p:spPr>
        <p:txBody>
          <a:bodyPr wrap="none" rtlCol="0">
            <a:prstTxWarp prst="textCircle">
              <a:avLst>
                <a:gd name="adj" fmla="val 10989569"/>
              </a:avLst>
            </a:prstTxWarp>
            <a:spAutoFit/>
          </a:bodyPr>
          <a:lstStyle/>
          <a:p>
            <a:r>
              <a:rPr lang="en-US" b="1" dirty="0"/>
              <a:t> Empathy Map</a:t>
            </a:r>
          </a:p>
        </p:txBody>
      </p:sp>
      <p:cxnSp>
        <p:nvCxnSpPr>
          <p:cNvPr id="9" name="Straight Connector 8">
            <a:extLst>
              <a:ext uri="{FF2B5EF4-FFF2-40B4-BE49-F238E27FC236}">
                <a16:creationId xmlns:a16="http://schemas.microsoft.com/office/drawing/2014/main" id="{78CE322B-C50A-9005-9544-876587397017}"/>
              </a:ext>
            </a:extLst>
          </p:cNvPr>
          <p:cNvCxnSpPr>
            <a:cxnSpLocks/>
          </p:cNvCxnSpPr>
          <p:nvPr/>
        </p:nvCxnSpPr>
        <p:spPr>
          <a:xfrm>
            <a:off x="5997388" y="4991313"/>
            <a:ext cx="0" cy="2044382"/>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B0A8EEC-D641-4682-B0D7-E03C6B3C4EE5}"/>
              </a:ext>
            </a:extLst>
          </p:cNvPr>
          <p:cNvGrpSpPr/>
          <p:nvPr/>
        </p:nvGrpSpPr>
        <p:grpSpPr>
          <a:xfrm>
            <a:off x="251013" y="1100886"/>
            <a:ext cx="12030634" cy="4959150"/>
            <a:chOff x="1306576" y="3092633"/>
            <a:chExt cx="8446314" cy="3235969"/>
          </a:xfrm>
        </p:grpSpPr>
        <p:sp>
          <p:nvSpPr>
            <p:cNvPr id="4" name="Forma libre 350">
              <a:extLst>
                <a:ext uri="{FF2B5EF4-FFF2-40B4-BE49-F238E27FC236}">
                  <a16:creationId xmlns:a16="http://schemas.microsoft.com/office/drawing/2014/main" id="{105884B3-9199-4A84-A972-46B6836FBE5D}"/>
                </a:ext>
              </a:extLst>
            </p:cNvPr>
            <p:cNvSpPr/>
            <p:nvPr/>
          </p:nvSpPr>
          <p:spPr>
            <a:xfrm>
              <a:off x="1337100" y="3380933"/>
              <a:ext cx="1941139" cy="459862"/>
            </a:xfrm>
            <a:custGeom>
              <a:avLst/>
              <a:gdLst>
                <a:gd name="connsiteX0" fmla="*/ 46 w 336913"/>
                <a:gd name="connsiteY0" fmla="*/ 46 h 79815"/>
                <a:gd name="connsiteX1" fmla="*/ 337052 w 336913"/>
                <a:gd name="connsiteY1" fmla="*/ 46 h 79815"/>
                <a:gd name="connsiteX2" fmla="*/ 337052 w 336913"/>
                <a:gd name="connsiteY2" fmla="*/ 79785 h 79815"/>
                <a:gd name="connsiteX3" fmla="*/ 46 w 336913"/>
                <a:gd name="connsiteY3" fmla="*/ 79785 h 79815"/>
              </a:gdLst>
              <a:ahLst/>
              <a:cxnLst>
                <a:cxn ang="0">
                  <a:pos x="connsiteX0" y="connsiteY0"/>
                </a:cxn>
                <a:cxn ang="0">
                  <a:pos x="connsiteX1" y="connsiteY1"/>
                </a:cxn>
                <a:cxn ang="0">
                  <a:pos x="connsiteX2" y="connsiteY2"/>
                </a:cxn>
                <a:cxn ang="0">
                  <a:pos x="connsiteX3" y="connsiteY3"/>
                </a:cxn>
              </a:cxnLst>
              <a:rect l="l" t="t" r="r" b="b"/>
              <a:pathLst>
                <a:path w="336913" h="79815">
                  <a:moveTo>
                    <a:pt x="46" y="46"/>
                  </a:moveTo>
                  <a:lnTo>
                    <a:pt x="337052" y="46"/>
                  </a:lnTo>
                  <a:lnTo>
                    <a:pt x="337052" y="79785"/>
                  </a:lnTo>
                  <a:lnTo>
                    <a:pt x="46" y="79785"/>
                  </a:lnTo>
                  <a:close/>
                </a:path>
              </a:pathLst>
            </a:custGeom>
            <a:solidFill>
              <a:schemeClr val="accent1"/>
            </a:solidFill>
            <a:ln w="767" cap="flat">
              <a:noFill/>
              <a:prstDash val="solid"/>
              <a:miter/>
            </a:ln>
          </p:spPr>
          <p:txBody>
            <a:bodyPr rtlCol="0" anchor="ctr"/>
            <a:lstStyle/>
            <a:p>
              <a:endParaRPr lang="es-MX" sz="900"/>
            </a:p>
          </p:txBody>
        </p:sp>
        <p:sp>
          <p:nvSpPr>
            <p:cNvPr id="5" name="Forma libre 354">
              <a:extLst>
                <a:ext uri="{FF2B5EF4-FFF2-40B4-BE49-F238E27FC236}">
                  <a16:creationId xmlns:a16="http://schemas.microsoft.com/office/drawing/2014/main" id="{1536B2C5-3131-488D-AF58-022839859827}"/>
                </a:ext>
              </a:extLst>
            </p:cNvPr>
            <p:cNvSpPr/>
            <p:nvPr/>
          </p:nvSpPr>
          <p:spPr>
            <a:xfrm>
              <a:off x="3278815" y="3380933"/>
              <a:ext cx="1998622" cy="459862"/>
            </a:xfrm>
            <a:custGeom>
              <a:avLst/>
              <a:gdLst>
                <a:gd name="connsiteX0" fmla="*/ 46 w 346890"/>
                <a:gd name="connsiteY0" fmla="*/ 46 h 79815"/>
                <a:gd name="connsiteX1" fmla="*/ 347520 w 346890"/>
                <a:gd name="connsiteY1" fmla="*/ 46 h 79815"/>
                <a:gd name="connsiteX2" fmla="*/ 347520 w 346890"/>
                <a:gd name="connsiteY2" fmla="*/ 79785 h 79815"/>
                <a:gd name="connsiteX3" fmla="*/ 46 w 346890"/>
                <a:gd name="connsiteY3" fmla="*/ 79785 h 79815"/>
              </a:gdLst>
              <a:ahLst/>
              <a:cxnLst>
                <a:cxn ang="0">
                  <a:pos x="connsiteX0" y="connsiteY0"/>
                </a:cxn>
                <a:cxn ang="0">
                  <a:pos x="connsiteX1" y="connsiteY1"/>
                </a:cxn>
                <a:cxn ang="0">
                  <a:pos x="connsiteX2" y="connsiteY2"/>
                </a:cxn>
                <a:cxn ang="0">
                  <a:pos x="connsiteX3" y="connsiteY3"/>
                </a:cxn>
              </a:cxnLst>
              <a:rect l="l" t="t" r="r" b="b"/>
              <a:pathLst>
                <a:path w="346890" h="79815">
                  <a:moveTo>
                    <a:pt x="46" y="46"/>
                  </a:moveTo>
                  <a:lnTo>
                    <a:pt x="347520" y="46"/>
                  </a:lnTo>
                  <a:lnTo>
                    <a:pt x="347520" y="79785"/>
                  </a:lnTo>
                  <a:lnTo>
                    <a:pt x="46" y="79785"/>
                  </a:lnTo>
                  <a:close/>
                </a:path>
              </a:pathLst>
            </a:custGeom>
            <a:solidFill>
              <a:schemeClr val="accent2"/>
            </a:solidFill>
            <a:ln w="767" cap="flat">
              <a:noFill/>
              <a:prstDash val="solid"/>
              <a:miter/>
            </a:ln>
          </p:spPr>
          <p:txBody>
            <a:bodyPr rtlCol="0" anchor="ctr"/>
            <a:lstStyle/>
            <a:p>
              <a:endParaRPr lang="es-MX" sz="900"/>
            </a:p>
          </p:txBody>
        </p:sp>
        <p:sp>
          <p:nvSpPr>
            <p:cNvPr id="6" name="Forma libre 358">
              <a:extLst>
                <a:ext uri="{FF2B5EF4-FFF2-40B4-BE49-F238E27FC236}">
                  <a16:creationId xmlns:a16="http://schemas.microsoft.com/office/drawing/2014/main" id="{F627DC1B-7353-45C6-BE8C-91FF72A2DC5A}"/>
                </a:ext>
              </a:extLst>
            </p:cNvPr>
            <p:cNvSpPr/>
            <p:nvPr/>
          </p:nvSpPr>
          <p:spPr>
            <a:xfrm>
              <a:off x="5280749" y="3380933"/>
              <a:ext cx="2051680" cy="459862"/>
            </a:xfrm>
            <a:custGeom>
              <a:avLst/>
              <a:gdLst>
                <a:gd name="connsiteX0" fmla="*/ 46 w 356100"/>
                <a:gd name="connsiteY0" fmla="*/ 46 h 79815"/>
                <a:gd name="connsiteX1" fmla="*/ 356462 w 356100"/>
                <a:gd name="connsiteY1" fmla="*/ 46 h 79815"/>
                <a:gd name="connsiteX2" fmla="*/ 356462 w 356100"/>
                <a:gd name="connsiteY2" fmla="*/ 79785 h 79815"/>
                <a:gd name="connsiteX3" fmla="*/ 46 w 356100"/>
                <a:gd name="connsiteY3" fmla="*/ 79785 h 79815"/>
              </a:gdLst>
              <a:ahLst/>
              <a:cxnLst>
                <a:cxn ang="0">
                  <a:pos x="connsiteX0" y="connsiteY0"/>
                </a:cxn>
                <a:cxn ang="0">
                  <a:pos x="connsiteX1" y="connsiteY1"/>
                </a:cxn>
                <a:cxn ang="0">
                  <a:pos x="connsiteX2" y="connsiteY2"/>
                </a:cxn>
                <a:cxn ang="0">
                  <a:pos x="connsiteX3" y="connsiteY3"/>
                </a:cxn>
              </a:cxnLst>
              <a:rect l="l" t="t" r="r" b="b"/>
              <a:pathLst>
                <a:path w="356100" h="79815">
                  <a:moveTo>
                    <a:pt x="46" y="46"/>
                  </a:moveTo>
                  <a:lnTo>
                    <a:pt x="356462" y="46"/>
                  </a:lnTo>
                  <a:lnTo>
                    <a:pt x="356462" y="79785"/>
                  </a:lnTo>
                  <a:lnTo>
                    <a:pt x="46" y="79785"/>
                  </a:lnTo>
                  <a:close/>
                </a:path>
              </a:pathLst>
            </a:custGeom>
            <a:solidFill>
              <a:schemeClr val="accent3"/>
            </a:solidFill>
            <a:ln w="767" cap="flat">
              <a:noFill/>
              <a:prstDash val="solid"/>
              <a:miter/>
            </a:ln>
          </p:spPr>
          <p:txBody>
            <a:bodyPr rtlCol="0" anchor="ctr"/>
            <a:lstStyle/>
            <a:p>
              <a:endParaRPr lang="es-MX" sz="900"/>
            </a:p>
          </p:txBody>
        </p:sp>
        <p:sp>
          <p:nvSpPr>
            <p:cNvPr id="7" name="Forma libre 362">
              <a:extLst>
                <a:ext uri="{FF2B5EF4-FFF2-40B4-BE49-F238E27FC236}">
                  <a16:creationId xmlns:a16="http://schemas.microsoft.com/office/drawing/2014/main" id="{2D4E9874-BE5F-4EF7-A0E2-DD510E304A06}"/>
                </a:ext>
              </a:extLst>
            </p:cNvPr>
            <p:cNvSpPr/>
            <p:nvPr/>
          </p:nvSpPr>
          <p:spPr>
            <a:xfrm>
              <a:off x="7334244" y="3380933"/>
              <a:ext cx="1941139" cy="459862"/>
            </a:xfrm>
            <a:custGeom>
              <a:avLst/>
              <a:gdLst>
                <a:gd name="connsiteX0" fmla="*/ 46 w 336913"/>
                <a:gd name="connsiteY0" fmla="*/ 46 h 79815"/>
                <a:gd name="connsiteX1" fmla="*/ 337052 w 336913"/>
                <a:gd name="connsiteY1" fmla="*/ 46 h 79815"/>
                <a:gd name="connsiteX2" fmla="*/ 337052 w 336913"/>
                <a:gd name="connsiteY2" fmla="*/ 79785 h 79815"/>
                <a:gd name="connsiteX3" fmla="*/ 46 w 336913"/>
                <a:gd name="connsiteY3" fmla="*/ 79785 h 79815"/>
              </a:gdLst>
              <a:ahLst/>
              <a:cxnLst>
                <a:cxn ang="0">
                  <a:pos x="connsiteX0" y="connsiteY0"/>
                </a:cxn>
                <a:cxn ang="0">
                  <a:pos x="connsiteX1" y="connsiteY1"/>
                </a:cxn>
                <a:cxn ang="0">
                  <a:pos x="connsiteX2" y="connsiteY2"/>
                </a:cxn>
                <a:cxn ang="0">
                  <a:pos x="connsiteX3" y="connsiteY3"/>
                </a:cxn>
              </a:cxnLst>
              <a:rect l="l" t="t" r="r" b="b"/>
              <a:pathLst>
                <a:path w="336913" h="79815">
                  <a:moveTo>
                    <a:pt x="46" y="46"/>
                  </a:moveTo>
                  <a:lnTo>
                    <a:pt x="337052" y="46"/>
                  </a:lnTo>
                  <a:lnTo>
                    <a:pt x="337052" y="79785"/>
                  </a:lnTo>
                  <a:lnTo>
                    <a:pt x="46" y="79785"/>
                  </a:lnTo>
                  <a:close/>
                </a:path>
              </a:pathLst>
            </a:custGeom>
            <a:solidFill>
              <a:schemeClr val="accent4"/>
            </a:solidFill>
            <a:ln w="767" cap="flat">
              <a:noFill/>
              <a:prstDash val="solid"/>
              <a:miter/>
            </a:ln>
          </p:spPr>
          <p:txBody>
            <a:bodyPr rtlCol="0" anchor="ctr"/>
            <a:lstStyle/>
            <a:p>
              <a:endParaRPr lang="es-MX" sz="900"/>
            </a:p>
          </p:txBody>
        </p:sp>
        <p:sp>
          <p:nvSpPr>
            <p:cNvPr id="9" name="Forma libre 351">
              <a:extLst>
                <a:ext uri="{FF2B5EF4-FFF2-40B4-BE49-F238E27FC236}">
                  <a16:creationId xmlns:a16="http://schemas.microsoft.com/office/drawing/2014/main" id="{FC798D79-BBDE-4F91-9551-66AF8F5E68DB}"/>
                </a:ext>
              </a:extLst>
            </p:cNvPr>
            <p:cNvSpPr/>
            <p:nvPr/>
          </p:nvSpPr>
          <p:spPr>
            <a:xfrm>
              <a:off x="1306576" y="3092633"/>
              <a:ext cx="756114" cy="2662203"/>
            </a:xfrm>
            <a:custGeom>
              <a:avLst/>
              <a:gdLst>
                <a:gd name="connsiteX0" fmla="*/ 232 w 131235"/>
                <a:gd name="connsiteY0" fmla="*/ 580529 h 580197"/>
                <a:gd name="connsiteX1" fmla="*/ 232 w 131235"/>
                <a:gd name="connsiteY1" fmla="*/ 232 h 580197"/>
                <a:gd name="connsiteX2" fmla="*/ 131344 w 131235"/>
                <a:gd name="connsiteY2" fmla="*/ 232 h 580197"/>
              </a:gdLst>
              <a:ahLst/>
              <a:cxnLst>
                <a:cxn ang="0">
                  <a:pos x="connsiteX0" y="connsiteY0"/>
                </a:cxn>
                <a:cxn ang="0">
                  <a:pos x="connsiteX1" y="connsiteY1"/>
                </a:cxn>
                <a:cxn ang="0">
                  <a:pos x="connsiteX2" y="connsiteY2"/>
                </a:cxn>
              </a:cxnLst>
              <a:rect l="l" t="t" r="r" b="b"/>
              <a:pathLst>
                <a:path w="131235" h="580197">
                  <a:moveTo>
                    <a:pt x="232" y="580529"/>
                  </a:moveTo>
                  <a:lnTo>
                    <a:pt x="232" y="232"/>
                  </a:lnTo>
                  <a:lnTo>
                    <a:pt x="131344" y="232"/>
                  </a:lnTo>
                </a:path>
              </a:pathLst>
            </a:custGeom>
            <a:noFill/>
            <a:ln w="38100" cap="rnd">
              <a:solidFill>
                <a:schemeClr val="bg1">
                  <a:lumMod val="85000"/>
                </a:schemeClr>
              </a:solidFill>
              <a:prstDash val="solid"/>
              <a:round/>
              <a:headEnd type="triangle"/>
              <a:tailEnd type="triangle"/>
            </a:ln>
          </p:spPr>
          <p:txBody>
            <a:bodyPr rtlCol="0" anchor="ctr"/>
            <a:lstStyle/>
            <a:p>
              <a:endParaRPr lang="es-MX" sz="900"/>
            </a:p>
          </p:txBody>
        </p:sp>
        <p:sp>
          <p:nvSpPr>
            <p:cNvPr id="10" name="Forma libre 355">
              <a:extLst>
                <a:ext uri="{FF2B5EF4-FFF2-40B4-BE49-F238E27FC236}">
                  <a16:creationId xmlns:a16="http://schemas.microsoft.com/office/drawing/2014/main" id="{A60D36C5-722C-415D-9D92-4B32850BCEE0}"/>
                </a:ext>
              </a:extLst>
            </p:cNvPr>
            <p:cNvSpPr/>
            <p:nvPr/>
          </p:nvSpPr>
          <p:spPr>
            <a:xfrm>
              <a:off x="3263456" y="3092633"/>
              <a:ext cx="756114" cy="2662203"/>
            </a:xfrm>
            <a:custGeom>
              <a:avLst/>
              <a:gdLst>
                <a:gd name="connsiteX0" fmla="*/ 232 w 131235"/>
                <a:gd name="connsiteY0" fmla="*/ 580529 h 580197"/>
                <a:gd name="connsiteX1" fmla="*/ 232 w 131235"/>
                <a:gd name="connsiteY1" fmla="*/ 232 h 580197"/>
                <a:gd name="connsiteX2" fmla="*/ 131337 w 131235"/>
                <a:gd name="connsiteY2" fmla="*/ 232 h 580197"/>
              </a:gdLst>
              <a:ahLst/>
              <a:cxnLst>
                <a:cxn ang="0">
                  <a:pos x="connsiteX0" y="connsiteY0"/>
                </a:cxn>
                <a:cxn ang="0">
                  <a:pos x="connsiteX1" y="connsiteY1"/>
                </a:cxn>
                <a:cxn ang="0">
                  <a:pos x="connsiteX2" y="connsiteY2"/>
                </a:cxn>
              </a:cxnLst>
              <a:rect l="l" t="t" r="r" b="b"/>
              <a:pathLst>
                <a:path w="131235" h="580197">
                  <a:moveTo>
                    <a:pt x="232" y="580529"/>
                  </a:moveTo>
                  <a:lnTo>
                    <a:pt x="232" y="232"/>
                  </a:lnTo>
                  <a:lnTo>
                    <a:pt x="131337" y="232"/>
                  </a:lnTo>
                </a:path>
              </a:pathLst>
            </a:custGeom>
            <a:noFill/>
            <a:ln w="38100" cap="rnd">
              <a:solidFill>
                <a:schemeClr val="bg1">
                  <a:lumMod val="85000"/>
                </a:schemeClr>
              </a:solidFill>
              <a:prstDash val="solid"/>
              <a:round/>
              <a:headEnd type="triangle"/>
              <a:tailEnd type="triangle"/>
            </a:ln>
          </p:spPr>
          <p:txBody>
            <a:bodyPr rtlCol="0" anchor="ctr"/>
            <a:lstStyle/>
            <a:p>
              <a:endParaRPr lang="es-MX" sz="900"/>
            </a:p>
          </p:txBody>
        </p:sp>
        <p:sp>
          <p:nvSpPr>
            <p:cNvPr id="11" name="Forma libre 359">
              <a:extLst>
                <a:ext uri="{FF2B5EF4-FFF2-40B4-BE49-F238E27FC236}">
                  <a16:creationId xmlns:a16="http://schemas.microsoft.com/office/drawing/2014/main" id="{7138DE1F-B817-4E07-9516-E224968F1C43}"/>
                </a:ext>
              </a:extLst>
            </p:cNvPr>
            <p:cNvSpPr/>
            <p:nvPr/>
          </p:nvSpPr>
          <p:spPr>
            <a:xfrm>
              <a:off x="5267297" y="3092633"/>
              <a:ext cx="756114" cy="2662203"/>
            </a:xfrm>
            <a:custGeom>
              <a:avLst/>
              <a:gdLst>
                <a:gd name="connsiteX0" fmla="*/ 232 w 131235"/>
                <a:gd name="connsiteY0" fmla="*/ 580529 h 580197"/>
                <a:gd name="connsiteX1" fmla="*/ 232 w 131235"/>
                <a:gd name="connsiteY1" fmla="*/ 232 h 580197"/>
                <a:gd name="connsiteX2" fmla="*/ 131344 w 131235"/>
                <a:gd name="connsiteY2" fmla="*/ 232 h 580197"/>
              </a:gdLst>
              <a:ahLst/>
              <a:cxnLst>
                <a:cxn ang="0">
                  <a:pos x="connsiteX0" y="connsiteY0"/>
                </a:cxn>
                <a:cxn ang="0">
                  <a:pos x="connsiteX1" y="connsiteY1"/>
                </a:cxn>
                <a:cxn ang="0">
                  <a:pos x="connsiteX2" y="connsiteY2"/>
                </a:cxn>
              </a:cxnLst>
              <a:rect l="l" t="t" r="r" b="b"/>
              <a:pathLst>
                <a:path w="131235" h="580197">
                  <a:moveTo>
                    <a:pt x="232" y="580529"/>
                  </a:moveTo>
                  <a:lnTo>
                    <a:pt x="232" y="232"/>
                  </a:lnTo>
                  <a:lnTo>
                    <a:pt x="131344" y="232"/>
                  </a:lnTo>
                </a:path>
              </a:pathLst>
            </a:custGeom>
            <a:noFill/>
            <a:ln w="38100" cap="rnd">
              <a:solidFill>
                <a:schemeClr val="bg1">
                  <a:lumMod val="85000"/>
                </a:schemeClr>
              </a:solidFill>
              <a:prstDash val="solid"/>
              <a:round/>
              <a:headEnd type="triangle"/>
              <a:tailEnd type="triangle"/>
            </a:ln>
          </p:spPr>
          <p:txBody>
            <a:bodyPr rtlCol="0" anchor="ctr"/>
            <a:lstStyle/>
            <a:p>
              <a:endParaRPr lang="es-MX" sz="900"/>
            </a:p>
          </p:txBody>
        </p:sp>
        <p:sp>
          <p:nvSpPr>
            <p:cNvPr id="12" name="Forma libre 363">
              <a:extLst>
                <a:ext uri="{FF2B5EF4-FFF2-40B4-BE49-F238E27FC236}">
                  <a16:creationId xmlns:a16="http://schemas.microsoft.com/office/drawing/2014/main" id="{0D1631C8-19D3-44A4-8B6D-5D6055064C0A}"/>
                </a:ext>
              </a:extLst>
            </p:cNvPr>
            <p:cNvSpPr/>
            <p:nvPr/>
          </p:nvSpPr>
          <p:spPr>
            <a:xfrm>
              <a:off x="7320083" y="3092633"/>
              <a:ext cx="756114" cy="2662203"/>
            </a:xfrm>
            <a:custGeom>
              <a:avLst/>
              <a:gdLst>
                <a:gd name="connsiteX0" fmla="*/ 232 w 131235"/>
                <a:gd name="connsiteY0" fmla="*/ 580529 h 580197"/>
                <a:gd name="connsiteX1" fmla="*/ 232 w 131235"/>
                <a:gd name="connsiteY1" fmla="*/ 232 h 580197"/>
                <a:gd name="connsiteX2" fmla="*/ 131344 w 131235"/>
                <a:gd name="connsiteY2" fmla="*/ 232 h 580197"/>
              </a:gdLst>
              <a:ahLst/>
              <a:cxnLst>
                <a:cxn ang="0">
                  <a:pos x="connsiteX0" y="connsiteY0"/>
                </a:cxn>
                <a:cxn ang="0">
                  <a:pos x="connsiteX1" y="connsiteY1"/>
                </a:cxn>
                <a:cxn ang="0">
                  <a:pos x="connsiteX2" y="connsiteY2"/>
                </a:cxn>
              </a:cxnLst>
              <a:rect l="l" t="t" r="r" b="b"/>
              <a:pathLst>
                <a:path w="131235" h="580197">
                  <a:moveTo>
                    <a:pt x="232" y="580529"/>
                  </a:moveTo>
                  <a:lnTo>
                    <a:pt x="232" y="232"/>
                  </a:lnTo>
                  <a:lnTo>
                    <a:pt x="131344" y="232"/>
                  </a:lnTo>
                </a:path>
              </a:pathLst>
            </a:custGeom>
            <a:noFill/>
            <a:ln w="38100" cap="rnd">
              <a:solidFill>
                <a:schemeClr val="bg1">
                  <a:lumMod val="85000"/>
                </a:schemeClr>
              </a:solidFill>
              <a:prstDash val="solid"/>
              <a:round/>
              <a:headEnd type="triangle"/>
              <a:tailEnd type="triangle"/>
            </a:ln>
          </p:spPr>
          <p:txBody>
            <a:bodyPr rtlCol="0" anchor="ctr"/>
            <a:lstStyle/>
            <a:p>
              <a:endParaRPr lang="es-MX" sz="900"/>
            </a:p>
          </p:txBody>
        </p:sp>
        <p:sp>
          <p:nvSpPr>
            <p:cNvPr id="14" name="CuadroTexto 395">
              <a:extLst>
                <a:ext uri="{FF2B5EF4-FFF2-40B4-BE49-F238E27FC236}">
                  <a16:creationId xmlns:a16="http://schemas.microsoft.com/office/drawing/2014/main" id="{0E929DE9-512A-4994-BE1A-F3BBE74783CC}"/>
                </a:ext>
              </a:extLst>
            </p:cNvPr>
            <p:cNvSpPr txBox="1"/>
            <p:nvPr/>
          </p:nvSpPr>
          <p:spPr>
            <a:xfrm>
              <a:off x="1335879" y="3394816"/>
              <a:ext cx="1939624" cy="355975"/>
            </a:xfrm>
            <a:prstGeom prst="rect">
              <a:avLst/>
            </a:prstGeom>
            <a:noFill/>
          </p:spPr>
          <p:txBody>
            <a:bodyPr wrap="square" rtlCol="0">
              <a:spAutoFit/>
            </a:bodyPr>
            <a:lstStyle/>
            <a:p>
              <a:pPr>
                <a:lnSpc>
                  <a:spcPct val="107000"/>
                </a:lnSpc>
                <a:spcAft>
                  <a:spcPts val="800"/>
                </a:spcAft>
              </a:pPr>
              <a:r>
                <a:rPr lang="en-IN"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 take convenient utensils to enjoy his meal</a:t>
              </a:r>
              <a:endParaRPr lang="en-US"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15" name="CuadroTexto 395">
              <a:extLst>
                <a:ext uri="{FF2B5EF4-FFF2-40B4-BE49-F238E27FC236}">
                  <a16:creationId xmlns:a16="http://schemas.microsoft.com/office/drawing/2014/main" id="{7469EF31-5925-4BC9-B5DD-2C75719452AB}"/>
                </a:ext>
              </a:extLst>
            </p:cNvPr>
            <p:cNvSpPr txBox="1"/>
            <p:nvPr/>
          </p:nvSpPr>
          <p:spPr>
            <a:xfrm>
              <a:off x="3373404" y="3467196"/>
              <a:ext cx="1710815" cy="200832"/>
            </a:xfrm>
            <a:prstGeom prst="rect">
              <a:avLst/>
            </a:prstGeom>
            <a:noFill/>
          </p:spPr>
          <p:txBody>
            <a:bodyPr wrap="square" rtlCol="0">
              <a:spAutoFit/>
            </a:bodyPr>
            <a:lstStyle/>
            <a:p>
              <a:r>
                <a:rPr lang="en-IN"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Decide to eat lunch</a:t>
              </a:r>
              <a:endParaRPr lang="en-US" sz="1400" dirty="0">
                <a:solidFill>
                  <a:schemeClr val="bg1"/>
                </a:solidFill>
                <a:latin typeface="Georgia Pro" panose="02040802050405020203" pitchFamily="18" charset="0"/>
                <a:ea typeface="Lato Semibold" panose="020F0502020204030203" pitchFamily="34" charset="0"/>
                <a:cs typeface="Poppins Medium" pitchFamily="2" charset="77"/>
              </a:endParaRPr>
            </a:p>
          </p:txBody>
        </p:sp>
        <p:sp>
          <p:nvSpPr>
            <p:cNvPr id="16" name="CuadroTexto 395">
              <a:extLst>
                <a:ext uri="{FF2B5EF4-FFF2-40B4-BE49-F238E27FC236}">
                  <a16:creationId xmlns:a16="http://schemas.microsoft.com/office/drawing/2014/main" id="{2F316925-49D0-47CA-AEC3-FB53BEEDFF56}"/>
                </a:ext>
              </a:extLst>
            </p:cNvPr>
            <p:cNvSpPr txBox="1"/>
            <p:nvPr/>
          </p:nvSpPr>
          <p:spPr>
            <a:xfrm>
              <a:off x="4944403" y="3399739"/>
              <a:ext cx="2293306" cy="355975"/>
            </a:xfrm>
            <a:prstGeom prst="rect">
              <a:avLst/>
            </a:prstGeom>
            <a:noFill/>
          </p:spPr>
          <p:txBody>
            <a:bodyPr wrap="square" rtlCol="0">
              <a:spAutoFit/>
            </a:bodyPr>
            <a:lstStyle/>
            <a:p>
              <a:pPr marL="457200">
                <a:lnSpc>
                  <a:spcPct val="107000"/>
                </a:lnSpc>
                <a:spcAft>
                  <a:spcPts val="800"/>
                </a:spcAft>
              </a:pPr>
              <a:r>
                <a:rPr lang="en-IN"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Employee finishes meal and looks to dispose of them.</a:t>
              </a:r>
              <a:endParaRPr lang="en-US"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17" name="CuadroTexto 395">
              <a:extLst>
                <a:ext uri="{FF2B5EF4-FFF2-40B4-BE49-F238E27FC236}">
                  <a16:creationId xmlns:a16="http://schemas.microsoft.com/office/drawing/2014/main" id="{59E779FC-8978-4FB7-A4B4-3BA1FD10425F}"/>
                </a:ext>
              </a:extLst>
            </p:cNvPr>
            <p:cNvSpPr txBox="1"/>
            <p:nvPr/>
          </p:nvSpPr>
          <p:spPr>
            <a:xfrm>
              <a:off x="7358271" y="3406960"/>
              <a:ext cx="1600599" cy="341414"/>
            </a:xfrm>
            <a:prstGeom prst="rect">
              <a:avLst/>
            </a:prstGeom>
            <a:noFill/>
          </p:spPr>
          <p:txBody>
            <a:bodyPr wrap="square" rtlCol="0">
              <a:spAutoFit/>
            </a:bodyPr>
            <a:lstStyle/>
            <a:p>
              <a:r>
                <a:rPr lang="en-IN" sz="14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Employee reflets on lunch experience</a:t>
              </a:r>
              <a:endParaRPr lang="en-US" sz="1400" dirty="0">
                <a:solidFill>
                  <a:schemeClr val="bg1"/>
                </a:solidFill>
                <a:latin typeface="Georgia Pro" panose="02040802050405020203" pitchFamily="18" charset="0"/>
                <a:ea typeface="Lato Semibold" panose="020F0502020204030203" pitchFamily="34" charset="0"/>
                <a:cs typeface="Poppins Medium" pitchFamily="2" charset="77"/>
              </a:endParaRPr>
            </a:p>
          </p:txBody>
        </p:sp>
        <p:sp>
          <p:nvSpPr>
            <p:cNvPr id="19" name="Rectangle 56">
              <a:extLst>
                <a:ext uri="{FF2B5EF4-FFF2-40B4-BE49-F238E27FC236}">
                  <a16:creationId xmlns:a16="http://schemas.microsoft.com/office/drawing/2014/main" id="{1830A5F3-F87D-4151-96BD-3AE4C91B3037}"/>
                </a:ext>
              </a:extLst>
            </p:cNvPr>
            <p:cNvSpPr/>
            <p:nvPr/>
          </p:nvSpPr>
          <p:spPr>
            <a:xfrm>
              <a:off x="1306576" y="3840795"/>
              <a:ext cx="1953566" cy="2160951"/>
            </a:xfrm>
            <a:prstGeom prst="rect">
              <a:avLst/>
            </a:prstGeom>
          </p:spPr>
          <p:txBody>
            <a:bodyPr wrap="square">
              <a:spAutoFit/>
            </a:bodyPr>
            <a:lstStyle/>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GOAL: to get a meal during break without hassle.</a:t>
              </a:r>
              <a:endParaRPr lang="en-US" sz="14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DOES: -receive take order along with the plastic spoon</a:t>
              </a:r>
              <a:endParaRPr lang="en-US" sz="14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-consider the convenience of having a meal with plastic.</a:t>
              </a:r>
              <a:endParaRPr lang="en-US" sz="14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-feel confident to use plastic but do not want to waste his time</a:t>
              </a:r>
            </a:p>
            <a:p>
              <a:pPr lvl="0">
                <a:lnSpc>
                  <a:spcPct val="107000"/>
                </a:lnSpc>
              </a:pPr>
              <a:endParaRPr lang="en-IN" sz="1400" dirty="0">
                <a:effectLst/>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OPPORTUNITIES:</a:t>
              </a:r>
              <a:endParaRPr lang="en-US" sz="14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-encourage restaurants to provide sustainable utensils</a:t>
              </a:r>
              <a:endParaRPr lang="en-US" sz="1400" dirty="0">
                <a:latin typeface="Aptos" panose="020B0004020202020204" pitchFamily="34" charset="0"/>
                <a:ea typeface="Aptos" panose="020B0004020202020204" pitchFamily="34" charset="0"/>
                <a:cs typeface="Times New Roman" panose="02020603050405020304" pitchFamily="18" charset="0"/>
              </a:endParaRPr>
            </a:p>
            <a:p>
              <a:pPr lvl="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-offer reusable utensils to people to use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0" name="Rectangle 56">
              <a:extLst>
                <a:ext uri="{FF2B5EF4-FFF2-40B4-BE49-F238E27FC236}">
                  <a16:creationId xmlns:a16="http://schemas.microsoft.com/office/drawing/2014/main" id="{68545CF6-429D-48F4-9894-B7BA9D5DF111}"/>
                </a:ext>
              </a:extLst>
            </p:cNvPr>
            <p:cNvSpPr/>
            <p:nvPr/>
          </p:nvSpPr>
          <p:spPr>
            <a:xfrm>
              <a:off x="2985598" y="3837055"/>
              <a:ext cx="2223087" cy="2160951"/>
            </a:xfrm>
            <a:prstGeom prst="rect">
              <a:avLst/>
            </a:prstGeom>
          </p:spPr>
          <p:txBody>
            <a:bodyPr wrap="square">
              <a:spAutoFit/>
            </a:bodyPr>
            <a:lstStyle/>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GOAL: enjoy a meal during break comfortably.</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DOES: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-use a plastic spoon to eat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-consider to bring own reusable utensils next time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-guilt on environmental impact.</a:t>
              </a:r>
            </a:p>
            <a:p>
              <a:pPr marL="457200">
                <a:lnSpc>
                  <a:spcPct val="107000"/>
                </a:lnSpc>
              </a:pP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OPPORTUNITIES: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-provide a spot for reusable utensils in the office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-can distribute reusable utensils as part of the employee welcome kit.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1" name="Rectangle 56">
              <a:extLst>
                <a:ext uri="{FF2B5EF4-FFF2-40B4-BE49-F238E27FC236}">
                  <a16:creationId xmlns:a16="http://schemas.microsoft.com/office/drawing/2014/main" id="{C54D8887-4828-4E58-8F64-6FA6A4A0B8C7}"/>
                </a:ext>
              </a:extLst>
            </p:cNvPr>
            <p:cNvSpPr/>
            <p:nvPr/>
          </p:nvSpPr>
          <p:spPr>
            <a:xfrm>
              <a:off x="4936322" y="3841977"/>
              <a:ext cx="2381945" cy="1860122"/>
            </a:xfrm>
            <a:prstGeom prst="rect">
              <a:avLst/>
            </a:prstGeom>
          </p:spPr>
          <p:txBody>
            <a:bodyPr wrap="square">
              <a:spAutoFit/>
            </a:bodyPr>
            <a:lstStyle/>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Goal: dispose of utensils without causing harm to the environment.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DOES: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-look for the trash bin.</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-frustration if no proper disposal is available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endParaRPr lang="en-IN"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OPPORTUNITIES: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-can set </a:t>
              </a:r>
              <a:r>
                <a:rPr lang="en-IN" sz="1400" dirty="0" err="1">
                  <a:effectLst/>
                  <a:latin typeface="Aptos" panose="020B0004020202020204" pitchFamily="34" charset="0"/>
                  <a:ea typeface="Aptos" panose="020B0004020202020204" pitchFamily="34" charset="0"/>
                  <a:cs typeface="Times New Roman" panose="02020603050405020304" pitchFamily="18" charset="0"/>
                </a:rPr>
                <a:t>labeled</a:t>
              </a:r>
              <a:r>
                <a:rPr lang="en-IN" sz="1400" dirty="0">
                  <a:effectLst/>
                  <a:latin typeface="Aptos" panose="020B0004020202020204" pitchFamily="34" charset="0"/>
                  <a:ea typeface="Aptos" panose="020B0004020202020204" pitchFamily="34" charset="0"/>
                  <a:cs typeface="Times New Roman" panose="02020603050405020304" pitchFamily="18" charset="0"/>
                </a:rPr>
                <a:t> recycling and compost bins in the office.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-option for employees to return reusable utensils for cleaning.</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2" name="Rectangle 56">
              <a:extLst>
                <a:ext uri="{FF2B5EF4-FFF2-40B4-BE49-F238E27FC236}">
                  <a16:creationId xmlns:a16="http://schemas.microsoft.com/office/drawing/2014/main" id="{77D24759-E750-43D7-B61D-76A882809DB9}"/>
                </a:ext>
              </a:extLst>
            </p:cNvPr>
            <p:cNvSpPr/>
            <p:nvPr/>
          </p:nvSpPr>
          <p:spPr>
            <a:xfrm>
              <a:off x="6983316" y="3866822"/>
              <a:ext cx="2769574" cy="2461780"/>
            </a:xfrm>
            <a:prstGeom prst="rect">
              <a:avLst/>
            </a:prstGeom>
          </p:spPr>
          <p:txBody>
            <a:bodyPr wrap="square">
              <a:spAutoFit/>
            </a:bodyPr>
            <a:lstStyle/>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GOAL: feel positive about their break time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DOES: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-leave the place by feeling guilty of using plastic spoons.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-think thoughts about sustainability about their colleagues.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-worry about making eco-friendly in the future.</a:t>
              </a:r>
            </a:p>
            <a:p>
              <a:pPr marL="457200">
                <a:lnSpc>
                  <a:spcPct val="107000"/>
                </a:lnSpc>
              </a:pP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OPPORTUNITIES: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-implement feedback for employees to share experiences.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pPr>
              <a:r>
                <a:rPr lang="en-IN" sz="1400" dirty="0">
                  <a:effectLst/>
                  <a:latin typeface="Aptos" panose="020B0004020202020204" pitchFamily="34" charset="0"/>
                  <a:ea typeface="Aptos" panose="020B0004020202020204" pitchFamily="34" charset="0"/>
                  <a:cs typeface="Times New Roman" panose="02020603050405020304" pitchFamily="18" charset="0"/>
                </a:rPr>
                <a:t>-reward options for employees for consistent use odd sustainable options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marL="457200">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-Share success stories who made eco-friendly</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grpSp>
      <p:sp>
        <p:nvSpPr>
          <p:cNvPr id="40" name="TextBox 39">
            <a:extLst>
              <a:ext uri="{FF2B5EF4-FFF2-40B4-BE49-F238E27FC236}">
                <a16:creationId xmlns:a16="http://schemas.microsoft.com/office/drawing/2014/main" id="{414D5B35-F94B-4425-AF45-F4A094DBD7FA}"/>
              </a:ext>
            </a:extLst>
          </p:cNvPr>
          <p:cNvSpPr txBox="1"/>
          <p:nvPr/>
        </p:nvSpPr>
        <p:spPr>
          <a:xfrm>
            <a:off x="-189032" y="269965"/>
            <a:ext cx="12192000" cy="461665"/>
          </a:xfrm>
          <a:prstGeom prst="rect">
            <a:avLst/>
          </a:prstGeom>
          <a:noFill/>
        </p:spPr>
        <p:txBody>
          <a:bodyPr wrap="square" rtlCol="0">
            <a:spAutoFit/>
          </a:bodyPr>
          <a:lstStyle/>
          <a:p>
            <a:pPr algn="ctr"/>
            <a:r>
              <a:rPr lang="en-US" sz="2400" dirty="0">
                <a:latin typeface="Georgia" panose="02040502050405020303" pitchFamily="18" charset="0"/>
                <a:ea typeface="Cambria" panose="02040503050406030204" pitchFamily="18" charset="0"/>
                <a:cs typeface="+mj-cs"/>
              </a:rPr>
              <a:t>Journey Map </a:t>
            </a:r>
          </a:p>
        </p:txBody>
      </p:sp>
      <p:sp>
        <p:nvSpPr>
          <p:cNvPr id="2" name="TextBox 1">
            <a:extLst>
              <a:ext uri="{FF2B5EF4-FFF2-40B4-BE49-F238E27FC236}">
                <a16:creationId xmlns:a16="http://schemas.microsoft.com/office/drawing/2014/main" id="{600875B1-DF8C-CE0A-7B46-5C49A4FF300B}"/>
              </a:ext>
            </a:extLst>
          </p:cNvPr>
          <p:cNvSpPr txBox="1"/>
          <p:nvPr/>
        </p:nvSpPr>
        <p:spPr>
          <a:xfrm>
            <a:off x="801182" y="714786"/>
            <a:ext cx="10765896" cy="923330"/>
          </a:xfrm>
          <a:prstGeom prst="rect">
            <a:avLst/>
          </a:prstGeom>
          <a:noFill/>
        </p:spPr>
        <p:txBody>
          <a:bodyPr wrap="none" rtlCol="0">
            <a:spAutoFit/>
          </a:bodyPr>
          <a:lstStyle/>
          <a:p>
            <a:r>
              <a:rPr lang="en-IN" sz="1800" b="1" dirty="0">
                <a:effectLst/>
                <a:latin typeface="Aptos" panose="020B0004020202020204" pitchFamily="34" charset="0"/>
                <a:ea typeface="Aptos" panose="020B0004020202020204" pitchFamily="34" charset="0"/>
                <a:cs typeface="Times New Roman" panose="02020603050405020304" pitchFamily="18" charset="0"/>
              </a:rPr>
              <a:t>Scenario</a:t>
            </a:r>
            <a:r>
              <a:rPr lang="en-IN" sz="1800" dirty="0">
                <a:effectLst/>
                <a:latin typeface="Aptos" panose="020B0004020202020204" pitchFamily="34" charset="0"/>
                <a:ea typeface="Aptos" panose="020B0004020202020204" pitchFamily="34" charset="0"/>
                <a:cs typeface="Times New Roman" panose="02020603050405020304" pitchFamily="18" charset="0"/>
              </a:rPr>
              <a:t>: An employee orders lunch at the office canteen that comes along with a single-use plastic spoon</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a:p>
            <a:endParaRPr lang="en-US" dirty="0"/>
          </a:p>
        </p:txBody>
      </p:sp>
      <p:sp>
        <p:nvSpPr>
          <p:cNvPr id="3" name="TextBox 2">
            <a:extLst>
              <a:ext uri="{FF2B5EF4-FFF2-40B4-BE49-F238E27FC236}">
                <a16:creationId xmlns:a16="http://schemas.microsoft.com/office/drawing/2014/main" id="{900CDF8E-8C33-D723-D7D3-08745202F087}"/>
              </a:ext>
            </a:extLst>
          </p:cNvPr>
          <p:cNvSpPr txBox="1"/>
          <p:nvPr/>
        </p:nvSpPr>
        <p:spPr>
          <a:xfrm>
            <a:off x="4283604" y="1038997"/>
            <a:ext cx="728148" cy="369332"/>
          </a:xfrm>
          <a:prstGeom prst="rect">
            <a:avLst/>
          </a:prstGeom>
          <a:noFill/>
        </p:spPr>
        <p:txBody>
          <a:bodyPr wrap="none" rtlCol="0">
            <a:spAutoFit/>
          </a:bodyPr>
          <a:lstStyle/>
          <a:p>
            <a:r>
              <a:rPr lang="en-US" dirty="0"/>
              <a:t>Step2</a:t>
            </a:r>
          </a:p>
        </p:txBody>
      </p:sp>
      <p:sp>
        <p:nvSpPr>
          <p:cNvPr id="25" name="TextBox 24">
            <a:extLst>
              <a:ext uri="{FF2B5EF4-FFF2-40B4-BE49-F238E27FC236}">
                <a16:creationId xmlns:a16="http://schemas.microsoft.com/office/drawing/2014/main" id="{3CB8A427-EE95-749A-EAD6-BF5171942652}"/>
              </a:ext>
            </a:extLst>
          </p:cNvPr>
          <p:cNvSpPr txBox="1"/>
          <p:nvPr/>
        </p:nvSpPr>
        <p:spPr>
          <a:xfrm>
            <a:off x="1463458" y="1056241"/>
            <a:ext cx="742457" cy="369332"/>
          </a:xfrm>
          <a:prstGeom prst="rect">
            <a:avLst/>
          </a:prstGeom>
          <a:noFill/>
        </p:spPr>
        <p:txBody>
          <a:bodyPr wrap="square">
            <a:spAutoFit/>
          </a:bodyPr>
          <a:lstStyle/>
          <a:p>
            <a:r>
              <a:rPr lang="en-US" dirty="0"/>
              <a:t>Step1</a:t>
            </a:r>
          </a:p>
        </p:txBody>
      </p:sp>
      <p:sp>
        <p:nvSpPr>
          <p:cNvPr id="27" name="TextBox 26">
            <a:extLst>
              <a:ext uri="{FF2B5EF4-FFF2-40B4-BE49-F238E27FC236}">
                <a16:creationId xmlns:a16="http://schemas.microsoft.com/office/drawing/2014/main" id="{16083946-7DEF-27C4-7E14-6EB727C0B24E}"/>
              </a:ext>
            </a:extLst>
          </p:cNvPr>
          <p:cNvSpPr txBox="1"/>
          <p:nvPr/>
        </p:nvSpPr>
        <p:spPr>
          <a:xfrm>
            <a:off x="7005006" y="1056241"/>
            <a:ext cx="845274" cy="369332"/>
          </a:xfrm>
          <a:prstGeom prst="rect">
            <a:avLst/>
          </a:prstGeom>
          <a:noFill/>
        </p:spPr>
        <p:txBody>
          <a:bodyPr wrap="square">
            <a:spAutoFit/>
          </a:bodyPr>
          <a:lstStyle/>
          <a:p>
            <a:r>
              <a:rPr lang="en-US" dirty="0"/>
              <a:t>Step3</a:t>
            </a:r>
          </a:p>
        </p:txBody>
      </p:sp>
      <p:sp>
        <p:nvSpPr>
          <p:cNvPr id="29" name="TextBox 28">
            <a:extLst>
              <a:ext uri="{FF2B5EF4-FFF2-40B4-BE49-F238E27FC236}">
                <a16:creationId xmlns:a16="http://schemas.microsoft.com/office/drawing/2014/main" id="{1A247F92-FE45-D1D0-C7B3-EA0109AAB9AC}"/>
              </a:ext>
            </a:extLst>
          </p:cNvPr>
          <p:cNvSpPr txBox="1"/>
          <p:nvPr/>
        </p:nvSpPr>
        <p:spPr>
          <a:xfrm>
            <a:off x="9931948" y="1038997"/>
            <a:ext cx="936336" cy="369332"/>
          </a:xfrm>
          <a:prstGeom prst="rect">
            <a:avLst/>
          </a:prstGeom>
          <a:noFill/>
        </p:spPr>
        <p:txBody>
          <a:bodyPr wrap="square">
            <a:spAutoFit/>
          </a:bodyPr>
          <a:lstStyle/>
          <a:p>
            <a:r>
              <a:rPr lang="en-US" dirty="0"/>
              <a:t>Step4</a:t>
            </a:r>
          </a:p>
        </p:txBody>
      </p:sp>
    </p:spTree>
    <p:extLst>
      <p:ext uri="{BB962C8B-B14F-4D97-AF65-F5344CB8AC3E}">
        <p14:creationId xmlns:p14="http://schemas.microsoft.com/office/powerpoint/2010/main" val="9735302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6">
            <a:extLst>
              <a:ext uri="{FF2B5EF4-FFF2-40B4-BE49-F238E27FC236}">
                <a16:creationId xmlns:a16="http://schemas.microsoft.com/office/drawing/2014/main" id="{90D01833-70CB-1C35-D13F-9C43595622B2}"/>
              </a:ext>
            </a:extLst>
          </p:cNvPr>
          <p:cNvSpPr txBox="1">
            <a:spLocks/>
          </p:cNvSpPr>
          <p:nvPr/>
        </p:nvSpPr>
        <p:spPr>
          <a:xfrm>
            <a:off x="284988" y="996697"/>
            <a:ext cx="7103364" cy="4617720"/>
          </a:xfrm>
          <a:prstGeom prst="rect">
            <a:avLst/>
          </a:prstGeom>
          <a:ln>
            <a:solidFill>
              <a:schemeClr val="tx1"/>
            </a:solidFill>
          </a:ln>
        </p:spPr>
        <p:txBody>
          <a:bodyPr vert="horz" lIns="91440" tIns="45720" rIns="91440" bIns="45720" rtlCol="0" anchor="t"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800" dirty="0">
                <a:solidFill>
                  <a:schemeClr val="tx1"/>
                </a:solidFill>
              </a:rPr>
              <a:t>Persona Name: </a:t>
            </a:r>
            <a:r>
              <a:rPr lang="en-US" sz="1800" dirty="0" err="1">
                <a:solidFill>
                  <a:schemeClr val="tx1"/>
                </a:solidFill>
              </a:rPr>
              <a:t>Nandhan</a:t>
            </a:r>
            <a:endParaRPr lang="en-US" sz="1800" dirty="0">
              <a:solidFill>
                <a:schemeClr val="tx1"/>
              </a:solidFill>
            </a:endParaRPr>
          </a:p>
          <a:p>
            <a:pPr algn="l"/>
            <a:endParaRPr lang="en-US" sz="1800" dirty="0">
              <a:solidFill>
                <a:schemeClr val="tx1"/>
              </a:solidFill>
            </a:endParaRPr>
          </a:p>
          <a:p>
            <a:pPr algn="l"/>
            <a:r>
              <a:rPr lang="en-US" sz="1800" dirty="0">
                <a:solidFill>
                  <a:schemeClr val="tx1"/>
                </a:solidFill>
              </a:rPr>
              <a:t>Age: 20</a:t>
            </a:r>
          </a:p>
          <a:p>
            <a:pPr algn="l"/>
            <a:endParaRPr lang="en-US" sz="1800" dirty="0">
              <a:solidFill>
                <a:schemeClr val="tx1"/>
              </a:solidFill>
            </a:endParaRPr>
          </a:p>
          <a:p>
            <a:pPr algn="l"/>
            <a:r>
              <a:rPr lang="en-US" sz="1800" dirty="0">
                <a:solidFill>
                  <a:schemeClr val="tx1"/>
                </a:solidFill>
              </a:rPr>
              <a:t>Job: University Student (Aspiring web developer) </a:t>
            </a:r>
          </a:p>
          <a:p>
            <a:pPr algn="l"/>
            <a:endParaRPr lang="en-US" sz="1800" dirty="0">
              <a:solidFill>
                <a:schemeClr val="tx1"/>
              </a:solidFill>
            </a:endParaRPr>
          </a:p>
          <a:p>
            <a:pPr algn="l"/>
            <a:r>
              <a:rPr lang="en-US" sz="1800" dirty="0">
                <a:solidFill>
                  <a:schemeClr val="tx1"/>
                </a:solidFill>
              </a:rPr>
              <a:t>Personality: budget-conscious, socially aware, enthusiastic about sustainability but constrained by financial situation</a:t>
            </a:r>
          </a:p>
          <a:p>
            <a:pPr algn="l"/>
            <a:endParaRPr lang="en-US" sz="1800" dirty="0">
              <a:solidFill>
                <a:schemeClr val="tx1"/>
              </a:solidFill>
            </a:endParaRPr>
          </a:p>
          <a:p>
            <a:pPr algn="l"/>
            <a:r>
              <a:rPr lang="en-US" sz="1800" dirty="0">
                <a:solidFill>
                  <a:schemeClr val="tx1"/>
                </a:solidFill>
              </a:rPr>
              <a:t>Goals / Motivations: making choices for sustainability as part of her lifestyle, but also within her student budget</a:t>
            </a:r>
          </a:p>
          <a:p>
            <a:pPr algn="l"/>
            <a:endParaRPr lang="en-US" sz="1800" dirty="0">
              <a:solidFill>
                <a:schemeClr val="tx1"/>
              </a:solidFill>
            </a:endParaRPr>
          </a:p>
          <a:p>
            <a:pPr algn="l"/>
            <a:r>
              <a:rPr lang="en-US" sz="1800" dirty="0">
                <a:solidFill>
                  <a:schemeClr val="tx1"/>
                </a:solidFill>
              </a:rPr>
              <a:t>Wants/Needs: low-cost, accessible, ecologically responsible alternatives to plastics. he is inspired to make a difference but does not want to take on too much and be expensive.</a:t>
            </a:r>
            <a:endParaRPr lang="en-AU" sz="1800" dirty="0">
              <a:solidFill>
                <a:schemeClr val="tx1"/>
              </a:solidFill>
            </a:endParaRPr>
          </a:p>
        </p:txBody>
      </p:sp>
      <p:sp>
        <p:nvSpPr>
          <p:cNvPr id="5" name="Rectangle 4">
            <a:extLst>
              <a:ext uri="{FF2B5EF4-FFF2-40B4-BE49-F238E27FC236}">
                <a16:creationId xmlns:a16="http://schemas.microsoft.com/office/drawing/2014/main" id="{41DECF86-85E4-6CCE-9901-5CF7031ABFF2}"/>
              </a:ext>
            </a:extLst>
          </p:cNvPr>
          <p:cNvSpPr/>
          <p:nvPr/>
        </p:nvSpPr>
        <p:spPr>
          <a:xfrm>
            <a:off x="9349822" y="996696"/>
            <a:ext cx="1864659" cy="1828800"/>
          </a:xfrm>
          <a:prstGeom prst="rect">
            <a:avLst/>
          </a:prstGeom>
          <a:solidFill>
            <a:schemeClr val="bg2"/>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AU" dirty="0">
                <a:solidFill>
                  <a:schemeClr val="tx1"/>
                </a:solidFill>
              </a:rPr>
              <a:t>Picture</a:t>
            </a:r>
          </a:p>
        </p:txBody>
      </p:sp>
      <p:sp>
        <p:nvSpPr>
          <p:cNvPr id="7" name="TextBox 6">
            <a:extLst>
              <a:ext uri="{FF2B5EF4-FFF2-40B4-BE49-F238E27FC236}">
                <a16:creationId xmlns:a16="http://schemas.microsoft.com/office/drawing/2014/main" id="{BE4F55A1-3F8D-A841-46D1-3F043A108081}"/>
              </a:ext>
            </a:extLst>
          </p:cNvPr>
          <p:cNvSpPr txBox="1"/>
          <p:nvPr/>
        </p:nvSpPr>
        <p:spPr>
          <a:xfrm>
            <a:off x="2922494" y="339769"/>
            <a:ext cx="6096000" cy="461665"/>
          </a:xfrm>
          <a:prstGeom prst="rect">
            <a:avLst/>
          </a:prstGeom>
          <a:noFill/>
        </p:spPr>
        <p:txBody>
          <a:bodyPr wrap="square">
            <a:spAutoFit/>
          </a:bodyPr>
          <a:lstStyle/>
          <a:p>
            <a:pPr algn="ctr"/>
            <a:r>
              <a:rPr lang="en-AU" sz="2400" dirty="0">
                <a:latin typeface="+mn-lt"/>
              </a:rPr>
              <a:t>Persona 1: College Student</a:t>
            </a:r>
          </a:p>
        </p:txBody>
      </p:sp>
      <p:pic>
        <p:nvPicPr>
          <p:cNvPr id="3" name="Picture 2" descr="A person in a suit&#10;&#10;Description automatically generated">
            <a:extLst>
              <a:ext uri="{FF2B5EF4-FFF2-40B4-BE49-F238E27FC236}">
                <a16:creationId xmlns:a16="http://schemas.microsoft.com/office/drawing/2014/main" id="{219F5B88-6C95-5004-B8CE-33FE2D600B15}"/>
              </a:ext>
            </a:extLst>
          </p:cNvPr>
          <p:cNvPicPr>
            <a:picLocks noChangeAspect="1"/>
          </p:cNvPicPr>
          <p:nvPr/>
        </p:nvPicPr>
        <p:blipFill>
          <a:blip r:embed="rId2"/>
          <a:stretch>
            <a:fillRect/>
          </a:stretch>
        </p:blipFill>
        <p:spPr>
          <a:xfrm>
            <a:off x="9285347" y="996697"/>
            <a:ext cx="1933422" cy="1828800"/>
          </a:xfrm>
          <a:prstGeom prst="rect">
            <a:avLst/>
          </a:prstGeom>
        </p:spPr>
      </p:pic>
    </p:spTree>
    <p:extLst>
      <p:ext uri="{BB962C8B-B14F-4D97-AF65-F5344CB8AC3E}">
        <p14:creationId xmlns:p14="http://schemas.microsoft.com/office/powerpoint/2010/main" val="25542839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44E68-A390-35C4-00AD-3100D3715C8A}"/>
            </a:ext>
          </a:extLst>
        </p:cNvPr>
        <p:cNvGrpSpPr/>
        <p:nvPr/>
      </p:nvGrpSpPr>
      <p:grpSpPr>
        <a:xfrm>
          <a:off x="0" y="0"/>
          <a:ext cx="0" cy="0"/>
          <a:chOff x="0" y="0"/>
          <a:chExt cx="0" cy="0"/>
        </a:xfrm>
      </p:grpSpPr>
      <p:sp>
        <p:nvSpPr>
          <p:cNvPr id="4" name="Content Placeholder 6">
            <a:extLst>
              <a:ext uri="{FF2B5EF4-FFF2-40B4-BE49-F238E27FC236}">
                <a16:creationId xmlns:a16="http://schemas.microsoft.com/office/drawing/2014/main" id="{46234CFB-9163-1D1E-AB38-3CBD7D7613EE}"/>
              </a:ext>
            </a:extLst>
          </p:cNvPr>
          <p:cNvSpPr txBox="1">
            <a:spLocks/>
          </p:cNvSpPr>
          <p:nvPr/>
        </p:nvSpPr>
        <p:spPr>
          <a:xfrm>
            <a:off x="284989" y="996697"/>
            <a:ext cx="8401812" cy="4760292"/>
          </a:xfrm>
          <a:prstGeom prst="rect">
            <a:avLst/>
          </a:prstGeom>
          <a:ln>
            <a:solidFill>
              <a:schemeClr val="tx1"/>
            </a:solidFill>
          </a:ln>
        </p:spPr>
        <p:txBody>
          <a:bodyPr vert="horz" lIns="91440" tIns="45720" rIns="91440" bIns="45720" rtlCol="0" anchor="t"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800" dirty="0">
                <a:solidFill>
                  <a:schemeClr val="tx1"/>
                </a:solidFill>
              </a:rPr>
              <a:t>Persona Name: Aman</a:t>
            </a:r>
          </a:p>
          <a:p>
            <a:pPr algn="l"/>
            <a:endParaRPr lang="en-US" sz="1800" dirty="0">
              <a:solidFill>
                <a:schemeClr val="tx1"/>
              </a:solidFill>
            </a:endParaRPr>
          </a:p>
          <a:p>
            <a:pPr algn="l"/>
            <a:r>
              <a:rPr lang="en-US" sz="1800" dirty="0">
                <a:solidFill>
                  <a:schemeClr val="tx1"/>
                </a:solidFill>
              </a:rPr>
              <a:t>Age: 26</a:t>
            </a:r>
          </a:p>
          <a:p>
            <a:pPr algn="l"/>
            <a:endParaRPr lang="en-US" sz="1800" dirty="0">
              <a:solidFill>
                <a:schemeClr val="tx1"/>
              </a:solidFill>
            </a:endParaRPr>
          </a:p>
          <a:p>
            <a:pPr algn="l"/>
            <a:r>
              <a:rPr lang="en-US" sz="1800" dirty="0">
                <a:solidFill>
                  <a:schemeClr val="tx1"/>
                </a:solidFill>
              </a:rPr>
              <a:t>Occupation: Fast Food </a:t>
            </a:r>
            <a:r>
              <a:rPr lang="en-US" sz="1800" dirty="0" err="1">
                <a:solidFill>
                  <a:schemeClr val="tx1"/>
                </a:solidFill>
              </a:rPr>
              <a:t>ServerPersonality</a:t>
            </a:r>
            <a:r>
              <a:rPr lang="en-US" sz="1800" dirty="0">
                <a:solidFill>
                  <a:schemeClr val="tx1"/>
                </a:solidFill>
              </a:rPr>
              <a:t> Practical, efficiency-oriented, routine-bound, environmentally conscious but limited by job considerations</a:t>
            </a:r>
          </a:p>
          <a:p>
            <a:pPr algn="l"/>
            <a:endParaRPr lang="en-US" sz="1800" dirty="0">
              <a:solidFill>
                <a:schemeClr val="tx1"/>
              </a:solidFill>
            </a:endParaRPr>
          </a:p>
          <a:p>
            <a:pPr algn="l"/>
            <a:r>
              <a:rPr lang="en-US" sz="1800" dirty="0">
                <a:solidFill>
                  <a:schemeClr val="tx1"/>
                </a:solidFill>
              </a:rPr>
              <a:t>Goals / Motivations: Serve food quickly and efficiently without wasting any of his products.</a:t>
            </a:r>
          </a:p>
          <a:p>
            <a:pPr algn="l"/>
            <a:endParaRPr lang="en-US" sz="1800" dirty="0">
              <a:solidFill>
                <a:schemeClr val="tx1"/>
              </a:solidFill>
            </a:endParaRPr>
          </a:p>
          <a:p>
            <a:pPr algn="l"/>
            <a:r>
              <a:rPr lang="en-US" sz="1800" dirty="0">
                <a:solidFill>
                  <a:schemeClr val="tx1"/>
                </a:solidFill>
              </a:rPr>
              <a:t>Wants/Needs: Solutions for reducing plastic in the restaurant that won't compromise speed of service, customer satisfaction. He's willing to adopt eco-friendly alternatives if they are easy to implement and integrate into the restaurant's flow.</a:t>
            </a:r>
            <a:endParaRPr lang="en-AU" sz="1800" dirty="0">
              <a:solidFill>
                <a:schemeClr val="tx1"/>
              </a:solidFill>
            </a:endParaRPr>
          </a:p>
        </p:txBody>
      </p:sp>
      <p:sp>
        <p:nvSpPr>
          <p:cNvPr id="5" name="Rectangle 4">
            <a:extLst>
              <a:ext uri="{FF2B5EF4-FFF2-40B4-BE49-F238E27FC236}">
                <a16:creationId xmlns:a16="http://schemas.microsoft.com/office/drawing/2014/main" id="{527D01DF-EE25-A4D4-F37D-C05939086A62}"/>
              </a:ext>
            </a:extLst>
          </p:cNvPr>
          <p:cNvSpPr/>
          <p:nvPr/>
        </p:nvSpPr>
        <p:spPr>
          <a:xfrm>
            <a:off x="9865114" y="1182889"/>
            <a:ext cx="1864659" cy="1828800"/>
          </a:xfrm>
          <a:prstGeom prst="rect">
            <a:avLst/>
          </a:prstGeom>
          <a:solidFill>
            <a:schemeClr val="bg2"/>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AU" dirty="0">
                <a:solidFill>
                  <a:schemeClr val="tx1"/>
                </a:solidFill>
              </a:rPr>
              <a:t>Picture</a:t>
            </a:r>
          </a:p>
        </p:txBody>
      </p:sp>
      <p:sp>
        <p:nvSpPr>
          <p:cNvPr id="7" name="TextBox 6">
            <a:extLst>
              <a:ext uri="{FF2B5EF4-FFF2-40B4-BE49-F238E27FC236}">
                <a16:creationId xmlns:a16="http://schemas.microsoft.com/office/drawing/2014/main" id="{E6C7B00C-EF33-41BA-CDCC-7C2F769C28E1}"/>
              </a:ext>
            </a:extLst>
          </p:cNvPr>
          <p:cNvSpPr txBox="1"/>
          <p:nvPr/>
        </p:nvSpPr>
        <p:spPr>
          <a:xfrm>
            <a:off x="4065494" y="294049"/>
            <a:ext cx="6096000" cy="461665"/>
          </a:xfrm>
          <a:prstGeom prst="rect">
            <a:avLst/>
          </a:prstGeom>
          <a:noFill/>
        </p:spPr>
        <p:txBody>
          <a:bodyPr wrap="square">
            <a:spAutoFit/>
          </a:bodyPr>
          <a:lstStyle/>
          <a:p>
            <a:pPr algn="l"/>
            <a:r>
              <a:rPr lang="en-US" sz="2400" dirty="0">
                <a:solidFill>
                  <a:schemeClr val="tx1"/>
                </a:solidFill>
              </a:rPr>
              <a:t>Persona 2: Fast Food Server</a:t>
            </a:r>
          </a:p>
        </p:txBody>
      </p:sp>
      <p:pic>
        <p:nvPicPr>
          <p:cNvPr id="3" name="Picture 2">
            <a:extLst>
              <a:ext uri="{FF2B5EF4-FFF2-40B4-BE49-F238E27FC236}">
                <a16:creationId xmlns:a16="http://schemas.microsoft.com/office/drawing/2014/main" id="{98D8254B-7210-39C6-9125-FE84BE7F1595}"/>
              </a:ext>
            </a:extLst>
          </p:cNvPr>
          <p:cNvPicPr>
            <a:picLocks noChangeAspect="1"/>
          </p:cNvPicPr>
          <p:nvPr/>
        </p:nvPicPr>
        <p:blipFill>
          <a:blip r:embed="rId2"/>
          <a:stretch>
            <a:fillRect/>
          </a:stretch>
        </p:blipFill>
        <p:spPr>
          <a:xfrm>
            <a:off x="9887522" y="1182890"/>
            <a:ext cx="1842251" cy="1828800"/>
          </a:xfrm>
          <a:prstGeom prst="rect">
            <a:avLst/>
          </a:prstGeom>
        </p:spPr>
      </p:pic>
    </p:spTree>
    <p:extLst>
      <p:ext uri="{BB962C8B-B14F-4D97-AF65-F5344CB8AC3E}">
        <p14:creationId xmlns:p14="http://schemas.microsoft.com/office/powerpoint/2010/main" val="11597011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A15C5D-53AD-EF06-E319-0F333F439E2C}"/>
            </a:ext>
          </a:extLst>
        </p:cNvPr>
        <p:cNvGrpSpPr/>
        <p:nvPr/>
      </p:nvGrpSpPr>
      <p:grpSpPr>
        <a:xfrm>
          <a:off x="0" y="0"/>
          <a:ext cx="0" cy="0"/>
          <a:chOff x="0" y="0"/>
          <a:chExt cx="0" cy="0"/>
        </a:xfrm>
      </p:grpSpPr>
      <p:sp>
        <p:nvSpPr>
          <p:cNvPr id="4" name="Content Placeholder 6">
            <a:extLst>
              <a:ext uri="{FF2B5EF4-FFF2-40B4-BE49-F238E27FC236}">
                <a16:creationId xmlns:a16="http://schemas.microsoft.com/office/drawing/2014/main" id="{B2714C8E-F05F-9FC6-1947-F8F9C227C21C}"/>
              </a:ext>
            </a:extLst>
          </p:cNvPr>
          <p:cNvSpPr txBox="1">
            <a:spLocks/>
          </p:cNvSpPr>
          <p:nvPr/>
        </p:nvSpPr>
        <p:spPr>
          <a:xfrm>
            <a:off x="284989" y="981456"/>
            <a:ext cx="8127492" cy="4513909"/>
          </a:xfrm>
          <a:prstGeom prst="rect">
            <a:avLst/>
          </a:prstGeom>
          <a:ln>
            <a:solidFill>
              <a:schemeClr val="tx1"/>
            </a:solidFill>
          </a:ln>
        </p:spPr>
        <p:txBody>
          <a:bodyPr vert="horz" lIns="91440" tIns="45720" rIns="91440" bIns="45720" rtlCol="0" anchor="t" anchorCtr="0"/>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AU" sz="1800" dirty="0">
                <a:solidFill>
                  <a:schemeClr val="tx1"/>
                </a:solidFill>
              </a:rPr>
              <a:t>Name: Bhavya</a:t>
            </a:r>
          </a:p>
          <a:p>
            <a:pPr algn="l"/>
            <a:endParaRPr lang="en-AU" sz="1800" dirty="0">
              <a:solidFill>
                <a:schemeClr val="tx1"/>
              </a:solidFill>
            </a:endParaRPr>
          </a:p>
          <a:p>
            <a:pPr algn="l"/>
            <a:r>
              <a:rPr lang="en-AU" sz="1800" dirty="0">
                <a:solidFill>
                  <a:schemeClr val="tx1"/>
                </a:solidFill>
              </a:rPr>
              <a:t>Age: 24</a:t>
            </a:r>
          </a:p>
          <a:p>
            <a:pPr algn="l"/>
            <a:endParaRPr lang="en-AU" sz="1800" dirty="0">
              <a:solidFill>
                <a:schemeClr val="tx1"/>
              </a:solidFill>
            </a:endParaRPr>
          </a:p>
          <a:p>
            <a:pPr algn="l"/>
            <a:r>
              <a:rPr lang="en-AU" sz="1800" dirty="0">
                <a:solidFill>
                  <a:schemeClr val="tx1"/>
                </a:solidFill>
              </a:rPr>
              <a:t>Occupation: Software Engineer(Capgemini)</a:t>
            </a:r>
          </a:p>
          <a:p>
            <a:pPr algn="l"/>
            <a:endParaRPr lang="en-AU" sz="1800" dirty="0">
              <a:solidFill>
                <a:schemeClr val="tx1"/>
              </a:solidFill>
            </a:endParaRPr>
          </a:p>
          <a:p>
            <a:pPr algn="l"/>
            <a:r>
              <a:rPr lang="en-AU" sz="1800" dirty="0">
                <a:solidFill>
                  <a:schemeClr val="tx1"/>
                </a:solidFill>
              </a:rPr>
              <a:t>Personality: Tech-savvy, detail-oriented, green at heart, but short on time</a:t>
            </a:r>
          </a:p>
          <a:p>
            <a:pPr algn="l"/>
            <a:endParaRPr lang="en-AU" sz="1800" dirty="0">
              <a:solidFill>
                <a:schemeClr val="tx1"/>
              </a:solidFill>
            </a:endParaRPr>
          </a:p>
          <a:p>
            <a:pPr algn="l"/>
            <a:r>
              <a:rPr lang="en-AU" sz="1800" dirty="0">
                <a:solidFill>
                  <a:schemeClr val="tx1"/>
                </a:solidFill>
              </a:rPr>
              <a:t>Goals / Motivations: Gradually reduce plastic use while juggling a busy workload.</a:t>
            </a:r>
          </a:p>
          <a:p>
            <a:pPr algn="l"/>
            <a:endParaRPr lang="en-AU" sz="1800" dirty="0">
              <a:solidFill>
                <a:schemeClr val="tx1"/>
              </a:solidFill>
            </a:endParaRPr>
          </a:p>
          <a:p>
            <a:pPr algn="l"/>
            <a:r>
              <a:rPr lang="en-AU" sz="1800" dirty="0">
                <a:solidFill>
                  <a:schemeClr val="tx1"/>
                </a:solidFill>
              </a:rPr>
              <a:t>Wants/Needs: Quick, convenient solutions that remind her to live better, not harder. she wants sustainable choices that don't compromise his fast-paced, tech-driven lifestyle.</a:t>
            </a:r>
          </a:p>
        </p:txBody>
      </p:sp>
      <p:sp>
        <p:nvSpPr>
          <p:cNvPr id="5" name="Rectangle 4">
            <a:extLst>
              <a:ext uri="{FF2B5EF4-FFF2-40B4-BE49-F238E27FC236}">
                <a16:creationId xmlns:a16="http://schemas.microsoft.com/office/drawing/2014/main" id="{4334A83D-E9E5-A6A5-6659-8B9735E98B93}"/>
              </a:ext>
            </a:extLst>
          </p:cNvPr>
          <p:cNvSpPr/>
          <p:nvPr/>
        </p:nvSpPr>
        <p:spPr>
          <a:xfrm>
            <a:off x="9865114" y="1182889"/>
            <a:ext cx="1864659" cy="1828800"/>
          </a:xfrm>
          <a:prstGeom prst="rect">
            <a:avLst/>
          </a:prstGeom>
          <a:solidFill>
            <a:schemeClr val="bg2"/>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AU" dirty="0">
                <a:solidFill>
                  <a:schemeClr val="tx1"/>
                </a:solidFill>
              </a:rPr>
              <a:t>Picture</a:t>
            </a:r>
          </a:p>
        </p:txBody>
      </p:sp>
      <p:sp>
        <p:nvSpPr>
          <p:cNvPr id="7" name="TextBox 6">
            <a:extLst>
              <a:ext uri="{FF2B5EF4-FFF2-40B4-BE49-F238E27FC236}">
                <a16:creationId xmlns:a16="http://schemas.microsoft.com/office/drawing/2014/main" id="{BF42019F-DE9D-8E99-EADD-B9E008CE9EE8}"/>
              </a:ext>
            </a:extLst>
          </p:cNvPr>
          <p:cNvSpPr txBox="1"/>
          <p:nvPr/>
        </p:nvSpPr>
        <p:spPr>
          <a:xfrm>
            <a:off x="3974054" y="349602"/>
            <a:ext cx="6096000" cy="461665"/>
          </a:xfrm>
          <a:prstGeom prst="rect">
            <a:avLst/>
          </a:prstGeom>
          <a:noFill/>
        </p:spPr>
        <p:txBody>
          <a:bodyPr wrap="square">
            <a:spAutoFit/>
          </a:bodyPr>
          <a:lstStyle/>
          <a:p>
            <a:pPr algn="l"/>
            <a:r>
              <a:rPr lang="en-AU" sz="2400" dirty="0">
                <a:solidFill>
                  <a:schemeClr val="tx1"/>
                </a:solidFill>
              </a:rPr>
              <a:t>Persona 3: Software </a:t>
            </a:r>
            <a:r>
              <a:rPr lang="en-AU" sz="2400" dirty="0" err="1">
                <a:solidFill>
                  <a:schemeClr val="tx1"/>
                </a:solidFill>
              </a:rPr>
              <a:t>EmployeePersona</a:t>
            </a:r>
            <a:endParaRPr lang="en-AU" sz="2400" dirty="0">
              <a:solidFill>
                <a:schemeClr val="tx1"/>
              </a:solidFill>
            </a:endParaRPr>
          </a:p>
        </p:txBody>
      </p:sp>
      <p:pic>
        <p:nvPicPr>
          <p:cNvPr id="3" name="Picture 2">
            <a:extLst>
              <a:ext uri="{FF2B5EF4-FFF2-40B4-BE49-F238E27FC236}">
                <a16:creationId xmlns:a16="http://schemas.microsoft.com/office/drawing/2014/main" id="{D2F50DB5-6E94-039E-3A8C-07A4E7343E66}"/>
              </a:ext>
            </a:extLst>
          </p:cNvPr>
          <p:cNvPicPr>
            <a:picLocks noChangeAspect="1"/>
          </p:cNvPicPr>
          <p:nvPr/>
        </p:nvPicPr>
        <p:blipFill>
          <a:blip r:embed="rId2"/>
          <a:stretch>
            <a:fillRect/>
          </a:stretch>
        </p:blipFill>
        <p:spPr>
          <a:xfrm>
            <a:off x="9787091" y="1182889"/>
            <a:ext cx="1942682" cy="1828800"/>
          </a:xfrm>
          <a:prstGeom prst="rect">
            <a:avLst/>
          </a:prstGeom>
        </p:spPr>
      </p:pic>
    </p:spTree>
    <p:extLst>
      <p:ext uri="{BB962C8B-B14F-4D97-AF65-F5344CB8AC3E}">
        <p14:creationId xmlns:p14="http://schemas.microsoft.com/office/powerpoint/2010/main" val="20419055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1A2B7-3070-4FBF-49DE-F09D3A91D83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E6E1712-3A2A-E4A8-31C1-9810BE22FEA7}"/>
              </a:ext>
            </a:extLst>
          </p:cNvPr>
          <p:cNvSpPr>
            <a:spLocks noGrp="1"/>
          </p:cNvSpPr>
          <p:nvPr>
            <p:ph type="sldNum" sz="quarter" idx="4"/>
          </p:nvPr>
        </p:nvSpPr>
        <p:spPr/>
        <p:txBody>
          <a:bodyPr/>
          <a:lstStyle/>
          <a:p>
            <a:fld id="{C3DB2ADC-AF19-4574-8C10-79B5B04FCA27}" type="slidenum">
              <a:rPr lang="en-US" smtClean="0"/>
              <a:pPr/>
              <a:t>28</a:t>
            </a:fld>
            <a:endParaRPr lang="en-US" dirty="0"/>
          </a:p>
        </p:txBody>
      </p:sp>
      <p:sp>
        <p:nvSpPr>
          <p:cNvPr id="3" name="TextBox 2">
            <a:extLst>
              <a:ext uri="{FF2B5EF4-FFF2-40B4-BE49-F238E27FC236}">
                <a16:creationId xmlns:a16="http://schemas.microsoft.com/office/drawing/2014/main" id="{4C467548-37B8-9DFF-5E25-DF70365E71F1}"/>
              </a:ext>
            </a:extLst>
          </p:cNvPr>
          <p:cNvSpPr txBox="1"/>
          <p:nvPr/>
        </p:nvSpPr>
        <p:spPr>
          <a:xfrm>
            <a:off x="2832847" y="277016"/>
            <a:ext cx="6096000" cy="461665"/>
          </a:xfrm>
          <a:prstGeom prst="rect">
            <a:avLst/>
          </a:prstGeom>
          <a:noFill/>
        </p:spPr>
        <p:txBody>
          <a:bodyPr wrap="square">
            <a:spAutoFit/>
          </a:bodyPr>
          <a:lstStyle/>
          <a:p>
            <a:pPr algn="ctr"/>
            <a:r>
              <a:rPr lang="en-AU" sz="2400" dirty="0">
                <a:latin typeface="+mn-lt"/>
              </a:rPr>
              <a:t>5-Whys TECHNIQUE</a:t>
            </a:r>
          </a:p>
        </p:txBody>
      </p:sp>
      <p:graphicFrame>
        <p:nvGraphicFramePr>
          <p:cNvPr id="4" name="Table 3">
            <a:extLst>
              <a:ext uri="{FF2B5EF4-FFF2-40B4-BE49-F238E27FC236}">
                <a16:creationId xmlns:a16="http://schemas.microsoft.com/office/drawing/2014/main" id="{A2BBF3DD-27AF-FC0D-B340-9D6605ED4B9C}"/>
              </a:ext>
            </a:extLst>
          </p:cNvPr>
          <p:cNvGraphicFramePr>
            <a:graphicFrameLocks noGrp="1"/>
          </p:cNvGraphicFramePr>
          <p:nvPr>
            <p:extLst>
              <p:ext uri="{D42A27DB-BD31-4B8C-83A1-F6EECF244321}">
                <p14:modId xmlns:p14="http://schemas.microsoft.com/office/powerpoint/2010/main" val="393167282"/>
              </p:ext>
            </p:extLst>
          </p:nvPr>
        </p:nvGraphicFramePr>
        <p:xfrm>
          <a:off x="394448" y="719665"/>
          <a:ext cx="11367246" cy="5331512"/>
        </p:xfrm>
        <a:graphic>
          <a:graphicData uri="http://schemas.openxmlformats.org/drawingml/2006/table">
            <a:tbl>
              <a:tblPr firstRow="1" bandRow="1">
                <a:tableStyleId>{7E9639D4-E3E2-4D34-9284-5A2195B3D0D7}</a:tableStyleId>
              </a:tblPr>
              <a:tblGrid>
                <a:gridCol w="1326776">
                  <a:extLst>
                    <a:ext uri="{9D8B030D-6E8A-4147-A177-3AD203B41FA5}">
                      <a16:colId xmlns:a16="http://schemas.microsoft.com/office/drawing/2014/main" val="4027630132"/>
                    </a:ext>
                  </a:extLst>
                </a:gridCol>
                <a:gridCol w="5477435">
                  <a:extLst>
                    <a:ext uri="{9D8B030D-6E8A-4147-A177-3AD203B41FA5}">
                      <a16:colId xmlns:a16="http://schemas.microsoft.com/office/drawing/2014/main" val="3331143902"/>
                    </a:ext>
                  </a:extLst>
                </a:gridCol>
                <a:gridCol w="4563035">
                  <a:extLst>
                    <a:ext uri="{9D8B030D-6E8A-4147-A177-3AD203B41FA5}">
                      <a16:colId xmlns:a16="http://schemas.microsoft.com/office/drawing/2014/main" val="92532284"/>
                    </a:ext>
                  </a:extLst>
                </a:gridCol>
              </a:tblGrid>
              <a:tr h="623312">
                <a:tc>
                  <a:txBody>
                    <a:bodyPr/>
                    <a:lstStyle/>
                    <a:p>
                      <a:r>
                        <a:rPr lang="en-US" dirty="0"/>
                        <a:t>     WHY </a:t>
                      </a:r>
                    </a:p>
                  </a:txBody>
                  <a:tcPr>
                    <a:lnB w="12700" cap="flat" cmpd="sng" algn="ctr">
                      <a:solidFill>
                        <a:schemeClr val="tx1"/>
                      </a:solidFill>
                      <a:prstDash val="solid"/>
                      <a:round/>
                      <a:headEnd type="none" w="med" len="med"/>
                      <a:tailEnd type="none" w="med" len="med"/>
                    </a:lnB>
                  </a:tcPr>
                </a:tc>
                <a:tc>
                  <a:txBody>
                    <a:bodyPr/>
                    <a:lstStyle/>
                    <a:p>
                      <a:r>
                        <a:rPr lang="en-US" dirty="0"/>
                        <a:t>             Question</a:t>
                      </a:r>
                    </a:p>
                  </a:txBody>
                  <a:tcPr>
                    <a:lnB w="12700" cap="flat" cmpd="sng" algn="ctr">
                      <a:solidFill>
                        <a:schemeClr val="tx1"/>
                      </a:solidFill>
                      <a:prstDash val="solid"/>
                      <a:round/>
                      <a:headEnd type="none" w="med" len="med"/>
                      <a:tailEnd type="none" w="med" len="med"/>
                    </a:lnB>
                  </a:tcPr>
                </a:tc>
                <a:tc>
                  <a:txBody>
                    <a:bodyPr/>
                    <a:lstStyle/>
                    <a:p>
                      <a:r>
                        <a:rPr lang="en-US"/>
                        <a:t>                    Response</a:t>
                      </a:r>
                      <a:endParaRPr lang="en-US"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472590"/>
                  </a:ext>
                </a:extLst>
              </a:tr>
              <a:tr h="941640">
                <a:tc>
                  <a:txBody>
                    <a:bodyPr/>
                    <a:lstStyle/>
                    <a:p>
                      <a:pPr algn="ctr"/>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why do you usually go for plastic spoons instead of, like, a reusable 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its comfortable to use and low cost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5613016"/>
                  </a:ext>
                </a:extLst>
              </a:tr>
              <a:tr h="941640">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Why do you think being green is less important than convenience and cost?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 reusables or biodegradable spoons feel like  too pricey to use compared to plastic 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8135900"/>
                  </a:ext>
                </a:extLst>
              </a:tr>
              <a:tr h="941640">
                <a:tc>
                  <a:txBody>
                    <a:bodyPr/>
                    <a:lstStyle/>
                    <a:p>
                      <a:pPr algn="ctr"/>
                      <a:r>
                        <a:rPr lang="en-US"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Why its cheap compared to what?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Compared to wooden or biodegradable spoons it is cheap because of materials they use in manufacturing.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4779333"/>
                  </a:ext>
                </a:extLst>
              </a:tr>
              <a:tr h="941640">
                <a:tc>
                  <a:txBody>
                    <a:bodyPr/>
                    <a:lstStyle/>
                    <a:p>
                      <a:pPr algn="ctr"/>
                      <a:r>
                        <a:rPr lang="en-US"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Why is it that biodegradable spoons are so much more expensive to produce?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Biodegradable products require certain processes and materials, so its expensive compared to plastic 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00206423"/>
                  </a:ext>
                </a:extLst>
              </a:tr>
              <a:tr h="941640">
                <a:tc>
                  <a:txBody>
                    <a:bodyPr/>
                    <a:lstStyle/>
                    <a:p>
                      <a:pPr algn="ctr"/>
                      <a:r>
                        <a:rPr lang="en-US"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Why don’t you consider wooden spoons or alternatives?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It is not available everywhere and higher in 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05957606"/>
                  </a:ext>
                </a:extLst>
              </a:tr>
            </a:tbl>
          </a:graphicData>
        </a:graphic>
      </p:graphicFrame>
    </p:spTree>
    <p:extLst>
      <p:ext uri="{BB962C8B-B14F-4D97-AF65-F5344CB8AC3E}">
        <p14:creationId xmlns:p14="http://schemas.microsoft.com/office/powerpoint/2010/main" val="19314211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E81E9-6F3E-7519-8B89-C8589080B11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5F58A7F-E108-24E3-993B-42C3561DC049}"/>
              </a:ext>
            </a:extLst>
          </p:cNvPr>
          <p:cNvSpPr/>
          <p:nvPr/>
        </p:nvSpPr>
        <p:spPr>
          <a:xfrm>
            <a:off x="658905" y="107576"/>
            <a:ext cx="10874190" cy="5468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E82A101-A924-80E3-7388-E26A5E562138}"/>
              </a:ext>
            </a:extLst>
          </p:cNvPr>
          <p:cNvSpPr>
            <a:spLocks noGrp="1"/>
          </p:cNvSpPr>
          <p:nvPr>
            <p:ph type="sldNum" sz="quarter" idx="4"/>
          </p:nvPr>
        </p:nvSpPr>
        <p:spPr/>
        <p:txBody>
          <a:bodyPr/>
          <a:lstStyle/>
          <a:p>
            <a:fld id="{C3DB2ADC-AF19-4574-8C10-79B5B04FCA27}" type="slidenum">
              <a:rPr lang="en-US" smtClean="0"/>
              <a:pPr/>
              <a:t>29</a:t>
            </a:fld>
            <a:endParaRPr lang="en-US" dirty="0"/>
          </a:p>
        </p:txBody>
      </p:sp>
      <p:graphicFrame>
        <p:nvGraphicFramePr>
          <p:cNvPr id="2" name="Diagram 1">
            <a:extLst>
              <a:ext uri="{FF2B5EF4-FFF2-40B4-BE49-F238E27FC236}">
                <a16:creationId xmlns:a16="http://schemas.microsoft.com/office/drawing/2014/main" id="{D471244D-19DD-FB9D-598D-FF228E249B8B}"/>
              </a:ext>
            </a:extLst>
          </p:cNvPr>
          <p:cNvGraphicFramePr/>
          <p:nvPr>
            <p:extLst>
              <p:ext uri="{D42A27DB-BD31-4B8C-83A1-F6EECF244321}">
                <p14:modId xmlns:p14="http://schemas.microsoft.com/office/powerpoint/2010/main" val="1156960041"/>
              </p:ext>
            </p:extLst>
          </p:nvPr>
        </p:nvGraphicFramePr>
        <p:xfrm>
          <a:off x="528918" y="937683"/>
          <a:ext cx="11134164"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54D19F0C-1B4E-4168-E601-602E2229CE90}"/>
              </a:ext>
            </a:extLst>
          </p:cNvPr>
          <p:cNvSpPr txBox="1"/>
          <p:nvPr/>
        </p:nvSpPr>
        <p:spPr>
          <a:xfrm>
            <a:off x="2770094" y="196334"/>
            <a:ext cx="6096000" cy="369332"/>
          </a:xfrm>
          <a:prstGeom prst="rect">
            <a:avLst/>
          </a:prstGeom>
          <a:noFill/>
        </p:spPr>
        <p:txBody>
          <a:bodyPr wrap="square">
            <a:spAutoFit/>
          </a:bodyPr>
          <a:lstStyle/>
          <a:p>
            <a:pPr algn="ctr"/>
            <a:r>
              <a:rPr lang="en-AU" sz="1800" dirty="0">
                <a:solidFill>
                  <a:schemeClr val="bg1"/>
                </a:solidFill>
                <a:latin typeface="+mn-lt"/>
              </a:rPr>
              <a:t>STAKEHOLDER ANALYSIS</a:t>
            </a:r>
          </a:p>
        </p:txBody>
      </p:sp>
    </p:spTree>
    <p:extLst>
      <p:ext uri="{BB962C8B-B14F-4D97-AF65-F5344CB8AC3E}">
        <p14:creationId xmlns:p14="http://schemas.microsoft.com/office/powerpoint/2010/main" val="2689283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9762E-F8A7-7B96-F5CE-329138100DCF}"/>
            </a:ext>
          </a:extLst>
        </p:cNvPr>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3BB3388E-035E-02DD-2257-C473275981A8}"/>
              </a:ext>
            </a:extLst>
          </p:cNvPr>
          <p:cNvGraphicFramePr>
            <a:graphicFrameLocks noGrp="1"/>
          </p:cNvGraphicFramePr>
          <p:nvPr>
            <p:ph idx="1"/>
            <p:extLst>
              <p:ext uri="{D42A27DB-BD31-4B8C-83A1-F6EECF244321}">
                <p14:modId xmlns:p14="http://schemas.microsoft.com/office/powerpoint/2010/main" val="3996763045"/>
              </p:ext>
            </p:extLst>
          </p:nvPr>
        </p:nvGraphicFramePr>
        <p:xfrm>
          <a:off x="750094" y="736910"/>
          <a:ext cx="10691812" cy="5568638"/>
        </p:xfrm>
        <a:graphic>
          <a:graphicData uri="http://schemas.openxmlformats.org/drawingml/2006/table">
            <a:tbl>
              <a:tblPr firstRow="1" bandRow="1">
                <a:tableStyleId>{9D7B26C5-4107-4FEC-AEDC-1716B250A1EF}</a:tableStyleId>
              </a:tblPr>
              <a:tblGrid>
                <a:gridCol w="5345906">
                  <a:extLst>
                    <a:ext uri="{9D8B030D-6E8A-4147-A177-3AD203B41FA5}">
                      <a16:colId xmlns:a16="http://schemas.microsoft.com/office/drawing/2014/main" val="1162074542"/>
                    </a:ext>
                  </a:extLst>
                </a:gridCol>
                <a:gridCol w="5345906">
                  <a:extLst>
                    <a:ext uri="{9D8B030D-6E8A-4147-A177-3AD203B41FA5}">
                      <a16:colId xmlns:a16="http://schemas.microsoft.com/office/drawing/2014/main" val="2455146341"/>
                    </a:ext>
                  </a:extLst>
                </a:gridCol>
              </a:tblGrid>
              <a:tr h="6318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tx1"/>
                          </a:solidFill>
                          <a:latin typeface="Abadi" panose="020B0604020104020204" pitchFamily="34" charset="0"/>
                          <a:ea typeface="Cambria" panose="02040503050406030204" pitchFamily="18" charset="0"/>
                          <a:cs typeface="+mn-cs"/>
                        </a:rPr>
                        <a:t>JOURNEY MAP</a:t>
                      </a:r>
                    </a:p>
                    <a:p>
                      <a:pPr algn="l"/>
                      <a:endParaRPr lang="en-AU" sz="1800"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39373138"/>
                  </a:ext>
                </a:extLst>
              </a:tr>
              <a:tr h="631865">
                <a:tc>
                  <a:txBody>
                    <a:bodyPr/>
                    <a:lstStyle/>
                    <a:p>
                      <a:pPr algn="l"/>
                      <a:r>
                        <a:rPr lang="en-AU" sz="1800" b="0" dirty="0">
                          <a:solidFill>
                            <a:schemeClr val="tx1"/>
                          </a:solidFill>
                          <a:latin typeface="Abadi" panose="020B0604020104020204" pitchFamily="34" charset="0"/>
                        </a:rPr>
                        <a:t>USER PERSONA</a:t>
                      </a:r>
                      <a:endParaRPr lang="en-US" b="0" dirty="0">
                        <a:solidFill>
                          <a:schemeClr val="tx1"/>
                        </a:solidFill>
                        <a:latin typeface="Abadi" panose="020B06040201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23 to 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0414739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b="0" dirty="0">
                          <a:solidFill>
                            <a:schemeClr val="tx1"/>
                          </a:solidFill>
                          <a:latin typeface="Abadi" panose="020B0604020104020204" pitchFamily="34" charset="0"/>
                        </a:rPr>
                        <a:t>5-Whys TECHNIQUE</a:t>
                      </a:r>
                    </a:p>
                    <a:p>
                      <a:pPr algn="l"/>
                      <a:endParaRPr lang="en-US" b="0" dirty="0">
                        <a:solidFill>
                          <a:schemeClr val="tx1"/>
                        </a:solidFill>
                        <a:latin typeface="Abadi" panose="020B0604020104020204" pitchFamily="34" charset="0"/>
                      </a:endParaRPr>
                    </a:p>
                    <a:p>
                      <a:pPr algn="l">
                        <a:spcBef>
                          <a:spcPct val="0"/>
                        </a:spcBef>
                        <a:spcAft>
                          <a:spcPts val="600"/>
                        </a:spcAft>
                      </a:pPr>
                      <a:endParaRPr lang="en-US" sz="1800" b="0" kern="1200" cap="all" spc="30" dirty="0">
                        <a:solidFill>
                          <a:schemeClr val="tx1"/>
                        </a:solidFill>
                        <a:latin typeface="Abadi" panose="020B0604020104020204" pitchFamily="34"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2968149"/>
                  </a:ext>
                </a:extLst>
              </a:tr>
              <a:tr h="6901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solidFill>
                            <a:schemeClr val="tx1"/>
                          </a:solidFill>
                          <a:latin typeface="Abadi" panose="020B0604020104020204" pitchFamily="34" charset="0"/>
                        </a:rPr>
                        <a:t>STAKEHOLDER ANALYSIS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28 to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8755249"/>
                  </a:ext>
                </a:extLst>
              </a:tr>
              <a:tr h="763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b="0" dirty="0">
                          <a:latin typeface="Abadi" panose="020B0604020104020204" pitchFamily="34" charset="0"/>
                        </a:rPr>
                        <a:t>POINT OF VIEW</a:t>
                      </a:r>
                      <a:r>
                        <a:rPr lang="en-US" dirty="0">
                          <a:solidFill>
                            <a:schemeClr val="tx1"/>
                          </a:solidFill>
                          <a:latin typeface="Abadi" panose="020B0604020104020204" pitchFamily="34" charset="0"/>
                        </a:rPr>
                        <a:t> STATEMENT</a:t>
                      </a:r>
                      <a:endParaRPr lang="en-US"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362778"/>
                  </a:ext>
                </a:extLst>
              </a:tr>
              <a:tr h="6318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b="0" dirty="0">
                          <a:solidFill>
                            <a:schemeClr val="tx1"/>
                          </a:solidFill>
                          <a:latin typeface="Abadi" panose="020B0604020104020204" pitchFamily="34" charset="0"/>
                        </a:rPr>
                        <a:t>HOW MIGHT WE’ QUESTIONS</a:t>
                      </a:r>
                      <a:endParaRPr lang="en-US" sz="1800" b="0" dirty="0">
                        <a:solidFill>
                          <a:schemeClr val="tx1"/>
                        </a:solidFill>
                        <a:latin typeface="Abadi" panose="020B0604020104020204" pitchFamily="34" charset="0"/>
                      </a:endParaRPr>
                    </a:p>
                    <a:p>
                      <a:pPr algn="l"/>
                      <a:endParaRPr lang="en-US"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32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3381106"/>
                  </a:ext>
                </a:extLst>
              </a:tr>
              <a:tr h="6318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b="0" dirty="0">
                          <a:solidFill>
                            <a:schemeClr val="tx1"/>
                          </a:solidFill>
                          <a:latin typeface="Abadi" panose="020B0604020104020204" pitchFamily="34" charset="0"/>
                        </a:rPr>
                        <a:t>FINAL DESIGN BRIEF</a:t>
                      </a:r>
                    </a:p>
                    <a:p>
                      <a:pPr algn="l"/>
                      <a:endParaRPr lang="en-US"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33 to 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758430"/>
                  </a:ext>
                </a:extLst>
              </a:tr>
              <a:tr h="6318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latin typeface="Abadi" panose="020B0604020104020204" pitchFamily="34" charset="0"/>
                        </a:rPr>
                        <a:t>Idea and prototype</a:t>
                      </a:r>
                    </a:p>
                    <a:p>
                      <a:pPr algn="l"/>
                      <a:endParaRPr lang="en-US" b="0" dirty="0">
                        <a:solidFill>
                          <a:schemeClr val="tx1"/>
                        </a:solidFill>
                        <a:latin typeface="Abadi" panose="020B0604020104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b="0" dirty="0">
                          <a:solidFill>
                            <a:schemeClr val="tx1"/>
                          </a:solidFill>
                          <a:latin typeface="Abadi" panose="020B0604020104020204" pitchFamily="34" charset="0"/>
                        </a:rPr>
                        <a:t>35 to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1003431"/>
                  </a:ext>
                </a:extLst>
              </a:tr>
            </a:tbl>
          </a:graphicData>
        </a:graphic>
      </p:graphicFrame>
      <p:sp>
        <p:nvSpPr>
          <p:cNvPr id="4" name="Slide Number Placeholder 3">
            <a:extLst>
              <a:ext uri="{FF2B5EF4-FFF2-40B4-BE49-F238E27FC236}">
                <a16:creationId xmlns:a16="http://schemas.microsoft.com/office/drawing/2014/main" id="{58813C54-9957-2244-CCCB-BB9AE55C1389}"/>
              </a:ext>
            </a:extLst>
          </p:cNvPr>
          <p:cNvSpPr>
            <a:spLocks noGrp="1"/>
          </p:cNvSpPr>
          <p:nvPr>
            <p:ph type="sldNum" sz="quarter" idx="12"/>
          </p:nvPr>
        </p:nvSpPr>
        <p:spPr/>
        <p:txBody>
          <a:bodyPr/>
          <a:lstStyle/>
          <a:p>
            <a:fld id="{C3DB2ADC-AF19-4574-8C10-79B5B04FCA27}" type="slidenum">
              <a:rPr lang="en-US" smtClean="0"/>
              <a:pPr/>
              <a:t>3</a:t>
            </a:fld>
            <a:endParaRPr lang="en-US" dirty="0"/>
          </a:p>
        </p:txBody>
      </p:sp>
      <p:sp>
        <p:nvSpPr>
          <p:cNvPr id="6" name="TextBox 5">
            <a:extLst>
              <a:ext uri="{FF2B5EF4-FFF2-40B4-BE49-F238E27FC236}">
                <a16:creationId xmlns:a16="http://schemas.microsoft.com/office/drawing/2014/main" id="{47CAC993-F094-9253-B625-B1FBD072492A}"/>
              </a:ext>
            </a:extLst>
          </p:cNvPr>
          <p:cNvSpPr txBox="1"/>
          <p:nvPr/>
        </p:nvSpPr>
        <p:spPr>
          <a:xfrm>
            <a:off x="4186518" y="181169"/>
            <a:ext cx="3383875" cy="461665"/>
          </a:xfrm>
          <a:prstGeom prst="rect">
            <a:avLst/>
          </a:prstGeom>
          <a:noFill/>
        </p:spPr>
        <p:txBody>
          <a:bodyPr wrap="none" rtlCol="0">
            <a:spAutoFit/>
          </a:bodyPr>
          <a:lstStyle/>
          <a:p>
            <a:r>
              <a:rPr lang="en-US" sz="2400" dirty="0"/>
              <a:t>TABLE OF CONTENT</a:t>
            </a:r>
          </a:p>
        </p:txBody>
      </p:sp>
    </p:spTree>
    <p:extLst>
      <p:ext uri="{BB962C8B-B14F-4D97-AF65-F5344CB8AC3E}">
        <p14:creationId xmlns:p14="http://schemas.microsoft.com/office/powerpoint/2010/main" val="20820936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A09F66-A640-A3A6-BDFB-CC504AF59E2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E481CE4-89EC-608F-E7AC-C11546419436}"/>
              </a:ext>
            </a:extLst>
          </p:cNvPr>
          <p:cNvSpPr>
            <a:spLocks noGrp="1"/>
          </p:cNvSpPr>
          <p:nvPr>
            <p:ph type="sldNum" sz="quarter" idx="4"/>
          </p:nvPr>
        </p:nvSpPr>
        <p:spPr/>
        <p:txBody>
          <a:bodyPr/>
          <a:lstStyle/>
          <a:p>
            <a:fld id="{C3DB2ADC-AF19-4574-8C10-79B5B04FCA27}" type="slidenum">
              <a:rPr lang="en-US" smtClean="0"/>
              <a:pPr/>
              <a:t>30</a:t>
            </a:fld>
            <a:endParaRPr lang="en-US" dirty="0"/>
          </a:p>
        </p:txBody>
      </p:sp>
      <p:sp>
        <p:nvSpPr>
          <p:cNvPr id="2" name="Rectangle 1">
            <a:extLst>
              <a:ext uri="{FF2B5EF4-FFF2-40B4-BE49-F238E27FC236}">
                <a16:creationId xmlns:a16="http://schemas.microsoft.com/office/drawing/2014/main" id="{643123FB-2E32-EF0D-EDA4-55D1A558477E}"/>
              </a:ext>
            </a:extLst>
          </p:cNvPr>
          <p:cNvSpPr/>
          <p:nvPr/>
        </p:nvSpPr>
        <p:spPr>
          <a:xfrm>
            <a:off x="717176" y="134470"/>
            <a:ext cx="10874190" cy="5468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A09415B-F9E0-6D3E-9C9A-436EBD04BD45}"/>
              </a:ext>
            </a:extLst>
          </p:cNvPr>
          <p:cNvSpPr txBox="1"/>
          <p:nvPr/>
        </p:nvSpPr>
        <p:spPr>
          <a:xfrm>
            <a:off x="3908611" y="223227"/>
            <a:ext cx="6096000" cy="369332"/>
          </a:xfrm>
          <a:prstGeom prst="rect">
            <a:avLst/>
          </a:prstGeom>
          <a:noFill/>
        </p:spPr>
        <p:txBody>
          <a:bodyPr wrap="square">
            <a:spAutoFit/>
          </a:bodyPr>
          <a:lstStyle/>
          <a:p>
            <a:r>
              <a:rPr lang="en-IN" sz="18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 Identifying Stakeholders interests:</a:t>
            </a:r>
            <a:endParaRPr lang="en-US" dirty="0">
              <a:solidFill>
                <a:schemeClr val="bg1"/>
              </a:solidFill>
            </a:endParaRPr>
          </a:p>
        </p:txBody>
      </p:sp>
      <p:sp>
        <p:nvSpPr>
          <p:cNvPr id="7" name="TextBox 6">
            <a:extLst>
              <a:ext uri="{FF2B5EF4-FFF2-40B4-BE49-F238E27FC236}">
                <a16:creationId xmlns:a16="http://schemas.microsoft.com/office/drawing/2014/main" id="{A240F0C5-6314-4C87-3D35-A709297C300A}"/>
              </a:ext>
            </a:extLst>
          </p:cNvPr>
          <p:cNvSpPr txBox="1"/>
          <p:nvPr/>
        </p:nvSpPr>
        <p:spPr>
          <a:xfrm>
            <a:off x="717176" y="773209"/>
            <a:ext cx="10874190" cy="5311582"/>
          </a:xfrm>
          <a:prstGeom prst="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wrap="square">
            <a:spAutoFit/>
          </a:bodyPr>
          <a:lstStyle/>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who are the main stakeholders in your problem?</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-Customers : need convenience and affordability by increasing aware of in sustainable products.</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-Fast-Food  Management  include owners : balancing customer satisfaction, cost.</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-Environmental organizations: aim to reduce </a:t>
            </a:r>
            <a:r>
              <a:rPr lang="en-IN" sz="1400" dirty="0" err="1">
                <a:solidFill>
                  <a:schemeClr val="tx1"/>
                </a:solidFill>
                <a:effectLst/>
                <a:latin typeface="Aptos" panose="020B0004020202020204" pitchFamily="34" charset="0"/>
                <a:ea typeface="Aptos" panose="020B0004020202020204" pitchFamily="34" charset="0"/>
                <a:cs typeface="Times New Roman" panose="02020603050405020304" pitchFamily="18" charset="0"/>
              </a:rPr>
              <a:t>reduce</a:t>
            </a: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  single use plastic and decrease pollution.</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-Plastic Suppliers : used to maintain demand for the products in market with worth full charge.</a:t>
            </a:r>
          </a:p>
          <a:p>
            <a:pPr>
              <a:lnSpc>
                <a:spcPct val="107000"/>
              </a:lnSpc>
              <a:spcAft>
                <a:spcPts val="800"/>
              </a:spcAft>
            </a:pPr>
            <a:endParaRPr lang="en-IN" sz="1400" dirty="0">
              <a:solidFill>
                <a:schemeClr val="tx1"/>
              </a:solidFill>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Who is affected by the problem?</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-Environment and local Communities: impact of single-use plastic all over the areas ,landfills, oceans.</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-Customers: experience environmental effect in their communities mainly on health while burning them.</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-Fast-Food Stations: cost affected if all the customers encourage only sustainable products.</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 </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Who appears to be causing it?</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-Fast Food Chains: who choose single-use plastic for convenience.</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-Plastic utensils manufacturing companies : by supplying these products in large quantities.</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-Consumers: demand for single-use convenience products.</a:t>
            </a: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endParaRPr lang="en-US" sz="14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9078427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D17BCC-E526-F0B4-3872-3FB921F37A6E}"/>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1BBA9C4B-FB0F-A903-CBE9-C83D4F74B70C}"/>
              </a:ext>
            </a:extLst>
          </p:cNvPr>
          <p:cNvSpPr/>
          <p:nvPr/>
        </p:nvSpPr>
        <p:spPr>
          <a:xfrm>
            <a:off x="726141" y="3015687"/>
            <a:ext cx="10775577" cy="36512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tangle 6">
            <a:extLst>
              <a:ext uri="{FF2B5EF4-FFF2-40B4-BE49-F238E27FC236}">
                <a16:creationId xmlns:a16="http://schemas.microsoft.com/office/drawing/2014/main" id="{2B74D1E5-8EE2-375D-BB8C-EAF11D0F65D6}"/>
              </a:ext>
            </a:extLst>
          </p:cNvPr>
          <p:cNvSpPr/>
          <p:nvPr/>
        </p:nvSpPr>
        <p:spPr>
          <a:xfrm>
            <a:off x="726141" y="277906"/>
            <a:ext cx="10775577" cy="36512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Slide Number Placeholder 4">
            <a:extLst>
              <a:ext uri="{FF2B5EF4-FFF2-40B4-BE49-F238E27FC236}">
                <a16:creationId xmlns:a16="http://schemas.microsoft.com/office/drawing/2014/main" id="{4E884D55-AF8C-7042-DEA4-A8E7229CA59A}"/>
              </a:ext>
            </a:extLst>
          </p:cNvPr>
          <p:cNvSpPr>
            <a:spLocks noGrp="1"/>
          </p:cNvSpPr>
          <p:nvPr>
            <p:ph type="sldNum" sz="quarter" idx="4"/>
          </p:nvPr>
        </p:nvSpPr>
        <p:spPr/>
        <p:txBody>
          <a:bodyPr/>
          <a:lstStyle/>
          <a:p>
            <a:fld id="{C3DB2ADC-AF19-4574-8C10-79B5B04FCA27}" type="slidenum">
              <a:rPr lang="en-US" smtClean="0"/>
              <a:pPr/>
              <a:t>31</a:t>
            </a:fld>
            <a:endParaRPr lang="en-US" dirty="0"/>
          </a:p>
        </p:txBody>
      </p:sp>
      <p:sp>
        <p:nvSpPr>
          <p:cNvPr id="6" name="TextBox 5">
            <a:extLst>
              <a:ext uri="{FF2B5EF4-FFF2-40B4-BE49-F238E27FC236}">
                <a16:creationId xmlns:a16="http://schemas.microsoft.com/office/drawing/2014/main" id="{F13969A1-CBB3-B71D-44D4-32620B9BDC26}"/>
              </a:ext>
            </a:extLst>
          </p:cNvPr>
          <p:cNvSpPr txBox="1"/>
          <p:nvPr/>
        </p:nvSpPr>
        <p:spPr>
          <a:xfrm>
            <a:off x="4338917" y="263436"/>
            <a:ext cx="6096000" cy="378565"/>
          </a:xfrm>
          <a:prstGeom prst="rect">
            <a:avLst/>
          </a:prstGeom>
          <a:noFill/>
        </p:spPr>
        <p:txBody>
          <a:bodyPr wrap="square">
            <a:spAutoFit/>
          </a:bodyPr>
          <a:lstStyle/>
          <a:p>
            <a:pPr>
              <a:lnSpc>
                <a:spcPct val="107000"/>
              </a:lnSpc>
              <a:spcAft>
                <a:spcPts val="800"/>
              </a:spcAft>
            </a:pPr>
            <a:r>
              <a:rPr lang="en-IN" sz="18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 Display Relationships </a:t>
            </a:r>
            <a:endParaRPr lang="en-US" sz="1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574FD52C-A478-0699-8498-111B80EBE2D3}"/>
              </a:ext>
            </a:extLst>
          </p:cNvPr>
          <p:cNvSpPr txBox="1"/>
          <p:nvPr/>
        </p:nvSpPr>
        <p:spPr>
          <a:xfrm>
            <a:off x="726140" y="756425"/>
            <a:ext cx="10775577" cy="2211055"/>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pPr>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What is the degree of involvement and scope of influence?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Customers: high influence due to their choices.  A shift in customers preferences to sustainable resources  can prompt businesses to adopt alternatives.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Fast-Food Management :  strong influence in organization while taking decisions and can implement sustainable practices.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-Environmental Organizations : indirect influence through advocacy , raising awareness and influence policy.</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Government  Bodies : high influence due to  regulatory power to impose restrictions.</a:t>
            </a:r>
            <a:endParaRPr lang="en-US" sz="1400" dirty="0"/>
          </a:p>
          <a:p>
            <a:pPr>
              <a:lnSpc>
                <a:spcPct val="107000"/>
              </a:lnSpc>
              <a:spcAft>
                <a:spcPts val="800"/>
              </a:spcAft>
            </a:pP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DE47A5E7-14D2-EAB7-3EC8-9595AF3C0505}"/>
              </a:ext>
            </a:extLst>
          </p:cNvPr>
          <p:cNvSpPr txBox="1"/>
          <p:nvPr/>
        </p:nvSpPr>
        <p:spPr>
          <a:xfrm>
            <a:off x="4150659" y="3030350"/>
            <a:ext cx="6096000" cy="369332"/>
          </a:xfrm>
          <a:prstGeom prst="rect">
            <a:avLst/>
          </a:prstGeom>
          <a:noFill/>
        </p:spPr>
        <p:txBody>
          <a:bodyPr wrap="square">
            <a:spAutoFit/>
          </a:bodyPr>
          <a:lstStyle/>
          <a:p>
            <a:r>
              <a:rPr lang="en-IN" sz="18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 Evaluate and Analysis</a:t>
            </a:r>
            <a:endParaRPr lang="en-US" dirty="0">
              <a:solidFill>
                <a:schemeClr val="bg1"/>
              </a:solidFill>
            </a:endParaRPr>
          </a:p>
        </p:txBody>
      </p:sp>
      <p:sp>
        <p:nvSpPr>
          <p:cNvPr id="15" name="TextBox 14">
            <a:extLst>
              <a:ext uri="{FF2B5EF4-FFF2-40B4-BE49-F238E27FC236}">
                <a16:creationId xmlns:a16="http://schemas.microsoft.com/office/drawing/2014/main" id="{5C9AEA6C-1337-D36F-BF30-1BE90EF79E90}"/>
              </a:ext>
            </a:extLst>
          </p:cNvPr>
          <p:cNvSpPr txBox="1"/>
          <p:nvPr/>
        </p:nvSpPr>
        <p:spPr>
          <a:xfrm>
            <a:off x="744069" y="3442183"/>
            <a:ext cx="10739718" cy="2862322"/>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Expectations of the stakeholders?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-Customers: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   Expectation: want a convenient and clean option for eating, usually without additional cost. Growing number also want to adopt sustainable practices.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-Fast-Food Chain Management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Expectations: need to maintain profitability while satisfying customer preference and possibly adhering to regulations.</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-Environmental Organizations: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 Expectations: find the reduction of single-use plastic. They advocate for long term solutions to address plastic pollution.</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-Plastic Utensil Suppliers: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r>
              <a:rPr lang="en-IN" sz="1400" dirty="0">
                <a:effectLst/>
                <a:latin typeface="Aptos" panose="020B0004020202020204" pitchFamily="34" charset="0"/>
                <a:ea typeface="Aptos" panose="020B0004020202020204" pitchFamily="34" charset="0"/>
                <a:cs typeface="Times New Roman" panose="02020603050405020304" pitchFamily="18" charset="0"/>
              </a:rPr>
              <a:t>Expectation: aim to keep their market share but may also explore options for sustainability products if demand shifts.  </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4715494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DBA1E-3EBB-54B7-3F6D-ACD5A8BC04AB}"/>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D5A5AAF-D147-26AA-9A12-7E70F917D194}"/>
              </a:ext>
            </a:extLst>
          </p:cNvPr>
          <p:cNvSpPr/>
          <p:nvPr/>
        </p:nvSpPr>
        <p:spPr>
          <a:xfrm>
            <a:off x="2915920" y="226814"/>
            <a:ext cx="5567680" cy="43146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C382F6A-2902-C8A3-893F-41AAB86EC51F}"/>
              </a:ext>
            </a:extLst>
          </p:cNvPr>
          <p:cNvSpPr/>
          <p:nvPr/>
        </p:nvSpPr>
        <p:spPr>
          <a:xfrm>
            <a:off x="6746240" y="770096"/>
            <a:ext cx="4511040" cy="286232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247EAD7-942B-D670-7AB9-377CFA1A68D5}"/>
              </a:ext>
            </a:extLst>
          </p:cNvPr>
          <p:cNvSpPr/>
          <p:nvPr/>
        </p:nvSpPr>
        <p:spPr>
          <a:xfrm>
            <a:off x="447040" y="770096"/>
            <a:ext cx="4368800" cy="286232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80F3A58D-61B1-B960-4F72-49F16846D0F0}"/>
              </a:ext>
            </a:extLst>
          </p:cNvPr>
          <p:cNvSpPr>
            <a:spLocks noGrp="1"/>
          </p:cNvSpPr>
          <p:nvPr>
            <p:ph type="sldNum" sz="quarter" idx="4"/>
          </p:nvPr>
        </p:nvSpPr>
        <p:spPr/>
        <p:txBody>
          <a:bodyPr/>
          <a:lstStyle/>
          <a:p>
            <a:fld id="{C3DB2ADC-AF19-4574-8C10-79B5B04FCA27}" type="slidenum">
              <a:rPr lang="en-US" smtClean="0"/>
              <a:pPr/>
              <a:t>32</a:t>
            </a:fld>
            <a:endParaRPr lang="en-US" dirty="0"/>
          </a:p>
        </p:txBody>
      </p:sp>
      <p:sp>
        <p:nvSpPr>
          <p:cNvPr id="3" name="TextBox 2">
            <a:extLst>
              <a:ext uri="{FF2B5EF4-FFF2-40B4-BE49-F238E27FC236}">
                <a16:creationId xmlns:a16="http://schemas.microsoft.com/office/drawing/2014/main" id="{A09076D5-477C-AF16-D0A6-1DF2A018EE2B}"/>
              </a:ext>
            </a:extLst>
          </p:cNvPr>
          <p:cNvSpPr txBox="1"/>
          <p:nvPr/>
        </p:nvSpPr>
        <p:spPr>
          <a:xfrm>
            <a:off x="2672080" y="226814"/>
            <a:ext cx="6096000" cy="461665"/>
          </a:xfrm>
          <a:prstGeom prst="rect">
            <a:avLst/>
          </a:prstGeom>
          <a:noFill/>
        </p:spPr>
        <p:txBody>
          <a:bodyPr wrap="square">
            <a:spAutoFit/>
          </a:bodyPr>
          <a:lstStyle/>
          <a:p>
            <a:pPr algn="ctr"/>
            <a:r>
              <a:rPr lang="en-AU" sz="2400" dirty="0">
                <a:solidFill>
                  <a:schemeClr val="bg1"/>
                </a:solidFill>
                <a:latin typeface="+mn-lt"/>
              </a:rPr>
              <a:t>ESTABLISH A POINT OF VIEW (POV)</a:t>
            </a:r>
          </a:p>
        </p:txBody>
      </p:sp>
      <p:sp>
        <p:nvSpPr>
          <p:cNvPr id="6" name="TextBox 5">
            <a:extLst>
              <a:ext uri="{FF2B5EF4-FFF2-40B4-BE49-F238E27FC236}">
                <a16:creationId xmlns:a16="http://schemas.microsoft.com/office/drawing/2014/main" id="{12CAB7EC-2A63-2A50-0218-FED64C291A8C}"/>
              </a:ext>
            </a:extLst>
          </p:cNvPr>
          <p:cNvSpPr txBox="1"/>
          <p:nvPr/>
        </p:nvSpPr>
        <p:spPr>
          <a:xfrm>
            <a:off x="600634" y="770096"/>
            <a:ext cx="3921760" cy="2862322"/>
          </a:xfrm>
          <a:prstGeom prst="rect">
            <a:avLst/>
          </a:prstGeom>
          <a:noFill/>
        </p:spPr>
        <p:txBody>
          <a:bodyPr wrap="square">
            <a:spAutoFit/>
          </a:bodyPr>
          <a:lstStyle/>
          <a:p>
            <a:r>
              <a:rPr lang="en-US" dirty="0">
                <a:solidFill>
                  <a:schemeClr val="bg1"/>
                </a:solidFill>
              </a:rPr>
              <a:t>College Student: </a:t>
            </a:r>
            <a:r>
              <a:rPr lang="en-US" sz="1800" dirty="0" err="1">
                <a:solidFill>
                  <a:schemeClr val="bg1"/>
                </a:solidFill>
              </a:rPr>
              <a:t>Nandhan</a:t>
            </a:r>
            <a:endParaRPr lang="en-US" sz="1800" dirty="0">
              <a:solidFill>
                <a:schemeClr val="bg1"/>
              </a:solidFill>
            </a:endParaRPr>
          </a:p>
          <a:p>
            <a:endParaRPr lang="en-US" dirty="0">
              <a:solidFill>
                <a:schemeClr val="bg1"/>
              </a:solidFill>
            </a:endParaRPr>
          </a:p>
          <a:p>
            <a:r>
              <a:rPr lang="en-US" dirty="0">
                <a:solidFill>
                  <a:schemeClr val="bg1"/>
                </a:solidFill>
              </a:rPr>
              <a:t>POV Statement 1: </a:t>
            </a:r>
            <a:r>
              <a:rPr lang="en-US" sz="1800" dirty="0" err="1">
                <a:solidFill>
                  <a:schemeClr val="bg1"/>
                </a:solidFill>
              </a:rPr>
              <a:t>Nandhan</a:t>
            </a:r>
            <a:r>
              <a:rPr lang="en-US" dirty="0">
                <a:solidFill>
                  <a:schemeClr val="bg1"/>
                </a:solidFill>
              </a:rPr>
              <a:t> requires greener, affordable options since she is environmentally concerned but has a tight budget.</a:t>
            </a:r>
          </a:p>
          <a:p>
            <a:r>
              <a:rPr lang="en-US" dirty="0">
                <a:solidFill>
                  <a:schemeClr val="bg1"/>
                </a:solidFill>
              </a:rPr>
              <a:t>POV Statement 2: </a:t>
            </a:r>
            <a:r>
              <a:rPr lang="en-US" sz="1800" dirty="0" err="1">
                <a:solidFill>
                  <a:schemeClr val="bg1"/>
                </a:solidFill>
              </a:rPr>
              <a:t>Nandhan</a:t>
            </a:r>
            <a:r>
              <a:rPr lang="en-US" dirty="0">
                <a:solidFill>
                  <a:schemeClr val="bg1"/>
                </a:solidFill>
              </a:rPr>
              <a:t> requires easily available green options so that she can make a responsible choice and does not go over her budget.</a:t>
            </a:r>
          </a:p>
        </p:txBody>
      </p:sp>
      <p:sp>
        <p:nvSpPr>
          <p:cNvPr id="8" name="TextBox 7">
            <a:extLst>
              <a:ext uri="{FF2B5EF4-FFF2-40B4-BE49-F238E27FC236}">
                <a16:creationId xmlns:a16="http://schemas.microsoft.com/office/drawing/2014/main" id="{3966C655-AA2C-1110-9BB9-E44D1DBA0E95}"/>
              </a:ext>
            </a:extLst>
          </p:cNvPr>
          <p:cNvSpPr txBox="1"/>
          <p:nvPr/>
        </p:nvSpPr>
        <p:spPr>
          <a:xfrm>
            <a:off x="6746240" y="770096"/>
            <a:ext cx="4172772" cy="2585323"/>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r>
              <a:rPr lang="en-US" dirty="0"/>
              <a:t>Fast Food Worker: Aman</a:t>
            </a:r>
          </a:p>
          <a:p>
            <a:endParaRPr lang="en-US" dirty="0"/>
          </a:p>
          <a:p>
            <a:r>
              <a:rPr lang="en-US" dirty="0"/>
              <a:t>POV Statement 1: Aman wants to serve utensils that are environmentally friendly yet available without slowing the service.</a:t>
            </a:r>
          </a:p>
          <a:p>
            <a:r>
              <a:rPr lang="en-US" dirty="0"/>
              <a:t>POV Statement 2: Aman also wants his restaurant to be sustainable as he believes in environmental responsibility but does not want this to compromise the work.</a:t>
            </a:r>
          </a:p>
        </p:txBody>
      </p:sp>
      <p:sp>
        <p:nvSpPr>
          <p:cNvPr id="10" name="TextBox 9">
            <a:extLst>
              <a:ext uri="{FF2B5EF4-FFF2-40B4-BE49-F238E27FC236}">
                <a16:creationId xmlns:a16="http://schemas.microsoft.com/office/drawing/2014/main" id="{E5BCE367-0B6A-F2BD-1776-19328E0C6536}"/>
              </a:ext>
            </a:extLst>
          </p:cNvPr>
          <p:cNvSpPr txBox="1"/>
          <p:nvPr/>
        </p:nvSpPr>
        <p:spPr>
          <a:xfrm>
            <a:off x="2834640" y="3744239"/>
            <a:ext cx="6096000" cy="2308324"/>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r>
              <a:rPr lang="en-US" dirty="0"/>
              <a:t>Employee Software:  Bhavya</a:t>
            </a:r>
          </a:p>
          <a:p>
            <a:endParaRPr lang="en-US" dirty="0"/>
          </a:p>
          <a:p>
            <a:r>
              <a:rPr lang="en-US" dirty="0"/>
              <a:t>POV Statement 1:  Bhavya wants easy, user-friendly green choices because he's after waste reduction without extras going on his already chaotic workday.</a:t>
            </a:r>
          </a:p>
          <a:p>
            <a:r>
              <a:rPr lang="en-US" dirty="0"/>
              <a:t>POV Statement 2:  Bhavya just needs simple, sustainable products, he cares about the Earth but can't make significant changes.</a:t>
            </a:r>
          </a:p>
        </p:txBody>
      </p:sp>
    </p:spTree>
    <p:extLst>
      <p:ext uri="{BB962C8B-B14F-4D97-AF65-F5344CB8AC3E}">
        <p14:creationId xmlns:p14="http://schemas.microsoft.com/office/powerpoint/2010/main" val="18508521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6D0A432-4193-652C-34F7-6CFC71FFEFA1}"/>
              </a:ext>
            </a:extLst>
          </p:cNvPr>
          <p:cNvSpPr>
            <a:spLocks noGrp="1"/>
          </p:cNvSpPr>
          <p:nvPr>
            <p:ph type="sldNum" sz="quarter" idx="4"/>
          </p:nvPr>
        </p:nvSpPr>
        <p:spPr>
          <a:xfrm>
            <a:off x="10930586" y="6344775"/>
            <a:ext cx="672354" cy="365125"/>
          </a:xfrm>
        </p:spPr>
        <p:txBody>
          <a:bodyPr/>
          <a:lstStyle/>
          <a:p>
            <a:fld id="{C3DB2ADC-AF19-4574-8C10-79B5B04FCA27}" type="slidenum">
              <a:rPr lang="en-US" smtClean="0"/>
              <a:pPr/>
              <a:t>33</a:t>
            </a:fld>
            <a:endParaRPr lang="en-US" dirty="0"/>
          </a:p>
        </p:txBody>
      </p:sp>
      <p:grpSp>
        <p:nvGrpSpPr>
          <p:cNvPr id="6" name="object 6">
            <a:extLst>
              <a:ext uri="{FF2B5EF4-FFF2-40B4-BE49-F238E27FC236}">
                <a16:creationId xmlns:a16="http://schemas.microsoft.com/office/drawing/2014/main" id="{5FF82073-E3EF-EDB5-1730-A3DC71564749}"/>
              </a:ext>
            </a:extLst>
          </p:cNvPr>
          <p:cNvGrpSpPr/>
          <p:nvPr/>
        </p:nvGrpSpPr>
        <p:grpSpPr>
          <a:xfrm>
            <a:off x="560214" y="829673"/>
            <a:ext cx="10899648" cy="5175504"/>
            <a:chOff x="387047" y="972311"/>
            <a:chExt cx="7384415" cy="3121660"/>
          </a:xfrm>
        </p:grpSpPr>
        <p:sp>
          <p:nvSpPr>
            <p:cNvPr id="7" name="object 7">
              <a:extLst>
                <a:ext uri="{FF2B5EF4-FFF2-40B4-BE49-F238E27FC236}">
                  <a16:creationId xmlns:a16="http://schemas.microsoft.com/office/drawing/2014/main" id="{F661D18B-874D-7909-212B-3D83E0194349}"/>
                </a:ext>
              </a:extLst>
            </p:cNvPr>
            <p:cNvSpPr/>
            <p:nvPr/>
          </p:nvSpPr>
          <p:spPr>
            <a:xfrm>
              <a:off x="6355810" y="972311"/>
              <a:ext cx="0" cy="3121660"/>
            </a:xfrm>
            <a:custGeom>
              <a:avLst/>
              <a:gdLst/>
              <a:ahLst/>
              <a:cxnLst/>
              <a:rect l="l" t="t" r="r" b="b"/>
              <a:pathLst>
                <a:path h="3121660">
                  <a:moveTo>
                    <a:pt x="0" y="3121152"/>
                  </a:moveTo>
                  <a:lnTo>
                    <a:pt x="0" y="0"/>
                  </a:lnTo>
                </a:path>
              </a:pathLst>
            </a:custGeom>
            <a:ln w="3175">
              <a:solidFill>
                <a:srgbClr val="1C1F1C"/>
              </a:solidFill>
            </a:ln>
          </p:spPr>
          <p:txBody>
            <a:bodyPr wrap="square" lIns="0" tIns="0" rIns="0" bIns="0" rtlCol="0"/>
            <a:lstStyle>
              <a:defPPr>
                <a:defRPr kern="0"/>
              </a:defPPr>
            </a:lstStyle>
            <a:p>
              <a:endParaRPr/>
            </a:p>
          </p:txBody>
        </p:sp>
        <p:sp>
          <p:nvSpPr>
            <p:cNvPr id="8" name="object 8">
              <a:extLst>
                <a:ext uri="{FF2B5EF4-FFF2-40B4-BE49-F238E27FC236}">
                  <a16:creationId xmlns:a16="http://schemas.microsoft.com/office/drawing/2014/main" id="{F88A9B8E-C81E-C96F-47B1-89C0E1780290}"/>
                </a:ext>
              </a:extLst>
            </p:cNvPr>
            <p:cNvSpPr/>
            <p:nvPr/>
          </p:nvSpPr>
          <p:spPr>
            <a:xfrm>
              <a:off x="387047" y="2537459"/>
              <a:ext cx="7384415" cy="0"/>
            </a:xfrm>
            <a:custGeom>
              <a:avLst/>
              <a:gdLst/>
              <a:ahLst/>
              <a:cxnLst/>
              <a:rect l="l" t="t" r="r" b="b"/>
              <a:pathLst>
                <a:path w="7384415">
                  <a:moveTo>
                    <a:pt x="0" y="0"/>
                  </a:moveTo>
                  <a:lnTo>
                    <a:pt x="7384380" y="0"/>
                  </a:lnTo>
                </a:path>
              </a:pathLst>
            </a:custGeom>
            <a:ln w="3175">
              <a:solidFill>
                <a:srgbClr val="1C1F1C"/>
              </a:solidFill>
            </a:ln>
          </p:spPr>
          <p:txBody>
            <a:bodyPr wrap="square" lIns="0" tIns="0" rIns="0" bIns="0" rtlCol="0"/>
            <a:lstStyle>
              <a:defPPr>
                <a:defRPr kern="0"/>
              </a:defPPr>
            </a:lstStyle>
            <a:p>
              <a:endParaRPr/>
            </a:p>
          </p:txBody>
        </p:sp>
        <p:pic>
          <p:nvPicPr>
            <p:cNvPr id="9" name="object 9">
              <a:extLst>
                <a:ext uri="{FF2B5EF4-FFF2-40B4-BE49-F238E27FC236}">
                  <a16:creationId xmlns:a16="http://schemas.microsoft.com/office/drawing/2014/main" id="{0F9E2F60-FECB-76AD-3DDD-B4B22A976F3C}"/>
                </a:ext>
              </a:extLst>
            </p:cNvPr>
            <p:cNvPicPr/>
            <p:nvPr/>
          </p:nvPicPr>
          <p:blipFill>
            <a:blip r:embed="rId2" cstate="print"/>
            <a:stretch>
              <a:fillRect/>
            </a:stretch>
          </p:blipFill>
          <p:spPr>
            <a:xfrm>
              <a:off x="786285" y="2956560"/>
              <a:ext cx="182857" cy="176784"/>
            </a:xfrm>
            <a:prstGeom prst="rect">
              <a:avLst/>
            </a:prstGeom>
          </p:spPr>
        </p:pic>
        <p:pic>
          <p:nvPicPr>
            <p:cNvPr id="10" name="object 10">
              <a:extLst>
                <a:ext uri="{FF2B5EF4-FFF2-40B4-BE49-F238E27FC236}">
                  <a16:creationId xmlns:a16="http://schemas.microsoft.com/office/drawing/2014/main" id="{E8C0B758-D816-10E3-5D0A-5C8793BE6AB6}"/>
                </a:ext>
              </a:extLst>
            </p:cNvPr>
            <p:cNvPicPr/>
            <p:nvPr/>
          </p:nvPicPr>
          <p:blipFill>
            <a:blip r:embed="rId3" cstate="print"/>
            <a:stretch>
              <a:fillRect/>
            </a:stretch>
          </p:blipFill>
          <p:spPr>
            <a:xfrm>
              <a:off x="2310095" y="2956560"/>
              <a:ext cx="195047" cy="176784"/>
            </a:xfrm>
            <a:prstGeom prst="rect">
              <a:avLst/>
            </a:prstGeom>
          </p:spPr>
        </p:pic>
        <p:pic>
          <p:nvPicPr>
            <p:cNvPr id="11" name="object 11">
              <a:extLst>
                <a:ext uri="{FF2B5EF4-FFF2-40B4-BE49-F238E27FC236}">
                  <a16:creationId xmlns:a16="http://schemas.microsoft.com/office/drawing/2014/main" id="{536B8CAB-DFBF-AD11-A8D9-193562298447}"/>
                </a:ext>
              </a:extLst>
            </p:cNvPr>
            <p:cNvPicPr/>
            <p:nvPr/>
          </p:nvPicPr>
          <p:blipFill>
            <a:blip r:embed="rId4" cstate="print"/>
            <a:stretch>
              <a:fillRect/>
            </a:stretch>
          </p:blipFill>
          <p:spPr>
            <a:xfrm>
              <a:off x="3833905" y="2956560"/>
              <a:ext cx="195047" cy="176784"/>
            </a:xfrm>
            <a:prstGeom prst="rect">
              <a:avLst/>
            </a:prstGeom>
          </p:spPr>
        </p:pic>
        <p:pic>
          <p:nvPicPr>
            <p:cNvPr id="12" name="object 12">
              <a:extLst>
                <a:ext uri="{FF2B5EF4-FFF2-40B4-BE49-F238E27FC236}">
                  <a16:creationId xmlns:a16="http://schemas.microsoft.com/office/drawing/2014/main" id="{B7C2E22F-3A4A-A674-BC71-F9A691CE6D5D}"/>
                </a:ext>
              </a:extLst>
            </p:cNvPr>
            <p:cNvPicPr/>
            <p:nvPr/>
          </p:nvPicPr>
          <p:blipFill>
            <a:blip r:embed="rId5" cstate="print"/>
            <a:stretch>
              <a:fillRect/>
            </a:stretch>
          </p:blipFill>
          <p:spPr>
            <a:xfrm>
              <a:off x="5369904" y="2956560"/>
              <a:ext cx="158476" cy="176784"/>
            </a:xfrm>
            <a:prstGeom prst="rect">
              <a:avLst/>
            </a:prstGeom>
          </p:spPr>
        </p:pic>
        <p:pic>
          <p:nvPicPr>
            <p:cNvPr id="13" name="object 13">
              <a:extLst>
                <a:ext uri="{FF2B5EF4-FFF2-40B4-BE49-F238E27FC236}">
                  <a16:creationId xmlns:a16="http://schemas.microsoft.com/office/drawing/2014/main" id="{30AC0F5C-7270-4893-E932-04A6A6200FA9}"/>
                </a:ext>
              </a:extLst>
            </p:cNvPr>
            <p:cNvPicPr/>
            <p:nvPr/>
          </p:nvPicPr>
          <p:blipFill>
            <a:blip r:embed="rId6" cstate="print"/>
            <a:stretch>
              <a:fillRect/>
            </a:stretch>
          </p:blipFill>
          <p:spPr>
            <a:xfrm>
              <a:off x="6905904" y="2956560"/>
              <a:ext cx="146285" cy="176784"/>
            </a:xfrm>
            <a:prstGeom prst="rect">
              <a:avLst/>
            </a:prstGeom>
          </p:spPr>
        </p:pic>
        <p:pic>
          <p:nvPicPr>
            <p:cNvPr id="14" name="object 14">
              <a:extLst>
                <a:ext uri="{FF2B5EF4-FFF2-40B4-BE49-F238E27FC236}">
                  <a16:creationId xmlns:a16="http://schemas.microsoft.com/office/drawing/2014/main" id="{D7C8C2F1-CF30-43E3-4C30-A991DDB2121A}"/>
                </a:ext>
              </a:extLst>
            </p:cNvPr>
            <p:cNvPicPr/>
            <p:nvPr/>
          </p:nvPicPr>
          <p:blipFill>
            <a:blip r:embed="rId7" cstate="print"/>
            <a:stretch>
              <a:fillRect/>
            </a:stretch>
          </p:blipFill>
          <p:spPr>
            <a:xfrm>
              <a:off x="932571" y="1109471"/>
              <a:ext cx="164571" cy="164591"/>
            </a:xfrm>
            <a:prstGeom prst="rect">
              <a:avLst/>
            </a:prstGeom>
          </p:spPr>
        </p:pic>
        <p:pic>
          <p:nvPicPr>
            <p:cNvPr id="15" name="object 15">
              <a:extLst>
                <a:ext uri="{FF2B5EF4-FFF2-40B4-BE49-F238E27FC236}">
                  <a16:creationId xmlns:a16="http://schemas.microsoft.com/office/drawing/2014/main" id="{6E3241AD-8EB2-4C43-F68D-248B6EC331C7}"/>
                </a:ext>
              </a:extLst>
            </p:cNvPr>
            <p:cNvPicPr/>
            <p:nvPr/>
          </p:nvPicPr>
          <p:blipFill>
            <a:blip r:embed="rId8" cstate="print"/>
            <a:stretch>
              <a:fillRect/>
            </a:stretch>
          </p:blipFill>
          <p:spPr>
            <a:xfrm>
              <a:off x="2465523" y="1109471"/>
              <a:ext cx="155428" cy="164591"/>
            </a:xfrm>
            <a:prstGeom prst="rect">
              <a:avLst/>
            </a:prstGeom>
          </p:spPr>
        </p:pic>
      </p:grpSp>
      <p:cxnSp>
        <p:nvCxnSpPr>
          <p:cNvPr id="17" name="Straight Connector 16">
            <a:extLst>
              <a:ext uri="{FF2B5EF4-FFF2-40B4-BE49-F238E27FC236}">
                <a16:creationId xmlns:a16="http://schemas.microsoft.com/office/drawing/2014/main" id="{FE46A45B-66A6-3BD7-6EBD-94C7F1AB5B10}"/>
              </a:ext>
            </a:extLst>
          </p:cNvPr>
          <p:cNvCxnSpPr/>
          <p:nvPr/>
        </p:nvCxnSpPr>
        <p:spPr>
          <a:xfrm>
            <a:off x="2498742" y="866249"/>
            <a:ext cx="0" cy="5175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1069D71-C438-67FE-10B2-77C4F6C4D1E8}"/>
              </a:ext>
            </a:extLst>
          </p:cNvPr>
          <p:cNvCxnSpPr>
            <a:cxnSpLocks/>
          </p:cNvCxnSpPr>
          <p:nvPr/>
        </p:nvCxnSpPr>
        <p:spPr>
          <a:xfrm>
            <a:off x="4693302" y="829673"/>
            <a:ext cx="1" cy="5212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217DC34-121F-2219-A178-747895137E90}"/>
              </a:ext>
            </a:extLst>
          </p:cNvPr>
          <p:cNvCxnSpPr>
            <a:cxnSpLocks/>
          </p:cNvCxnSpPr>
          <p:nvPr/>
        </p:nvCxnSpPr>
        <p:spPr>
          <a:xfrm>
            <a:off x="7103123" y="866249"/>
            <a:ext cx="1" cy="5153247"/>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AA4A02E-EAA7-9022-1EAC-167E54AAF91A}"/>
              </a:ext>
            </a:extLst>
          </p:cNvPr>
          <p:cNvSpPr txBox="1"/>
          <p:nvPr/>
        </p:nvSpPr>
        <p:spPr>
          <a:xfrm>
            <a:off x="393418" y="1499085"/>
            <a:ext cx="2032695" cy="1815882"/>
          </a:xfrm>
          <a:prstGeom prst="rect">
            <a:avLst/>
          </a:prstGeom>
          <a:noFill/>
        </p:spPr>
        <p:txBody>
          <a:bodyPr wrap="square">
            <a:spAutoFit/>
          </a:bodyPr>
          <a:lstStyle/>
          <a:p>
            <a:r>
              <a:rPr lang="en-US" sz="1600" dirty="0">
                <a:latin typeface="Aptos" panose="020B0004020202020204" pitchFamily="34" charset="0"/>
              </a:rPr>
              <a:t>How can we make eco-friendly spoons more convenient to the busy professional who needs something quick and easy?</a:t>
            </a:r>
          </a:p>
        </p:txBody>
      </p:sp>
      <p:sp>
        <p:nvSpPr>
          <p:cNvPr id="27" name="TextBox 26">
            <a:extLst>
              <a:ext uri="{FF2B5EF4-FFF2-40B4-BE49-F238E27FC236}">
                <a16:creationId xmlns:a16="http://schemas.microsoft.com/office/drawing/2014/main" id="{A531209E-52B6-4192-F3B3-35316DE9C3A1}"/>
              </a:ext>
            </a:extLst>
          </p:cNvPr>
          <p:cNvSpPr txBox="1"/>
          <p:nvPr/>
        </p:nvSpPr>
        <p:spPr>
          <a:xfrm>
            <a:off x="2665586" y="1575241"/>
            <a:ext cx="1771685" cy="1815882"/>
          </a:xfrm>
          <a:prstGeom prst="rect">
            <a:avLst/>
          </a:prstGeom>
          <a:noFill/>
        </p:spPr>
        <p:txBody>
          <a:bodyPr wrap="square">
            <a:spAutoFit/>
          </a:bodyPr>
          <a:lstStyle/>
          <a:p>
            <a:r>
              <a:rPr lang="en-US" sz="1600" dirty="0">
                <a:latin typeface="Aptos" panose="020B0004020202020204" pitchFamily="34" charset="0"/>
              </a:rPr>
              <a:t>How might we design sustainable spoons that aren't going to disrupt the busy work environment?</a:t>
            </a:r>
          </a:p>
        </p:txBody>
      </p:sp>
      <p:sp>
        <p:nvSpPr>
          <p:cNvPr id="29" name="TextBox 28">
            <a:extLst>
              <a:ext uri="{FF2B5EF4-FFF2-40B4-BE49-F238E27FC236}">
                <a16:creationId xmlns:a16="http://schemas.microsoft.com/office/drawing/2014/main" id="{62F6554B-680B-CA7C-3DEB-B071F2B89558}"/>
              </a:ext>
            </a:extLst>
          </p:cNvPr>
          <p:cNvSpPr txBox="1"/>
          <p:nvPr/>
        </p:nvSpPr>
        <p:spPr>
          <a:xfrm>
            <a:off x="4765930" y="1599711"/>
            <a:ext cx="2409814" cy="1569660"/>
          </a:xfrm>
          <a:prstGeom prst="rect">
            <a:avLst/>
          </a:prstGeom>
          <a:noFill/>
        </p:spPr>
        <p:txBody>
          <a:bodyPr wrap="square">
            <a:spAutoFit/>
          </a:bodyPr>
          <a:lstStyle/>
          <a:p>
            <a:r>
              <a:rPr lang="en-US" sz="1600" dirty="0">
                <a:latin typeface="Aptos" panose="020B0004020202020204" pitchFamily="34" charset="0"/>
              </a:rPr>
              <a:t>How might we bring down the cost of making eco-friendly utensils so they're affordable to professionals on a modest budget?</a:t>
            </a:r>
          </a:p>
        </p:txBody>
      </p:sp>
      <p:sp>
        <p:nvSpPr>
          <p:cNvPr id="31" name="TextBox 30">
            <a:extLst>
              <a:ext uri="{FF2B5EF4-FFF2-40B4-BE49-F238E27FC236}">
                <a16:creationId xmlns:a16="http://schemas.microsoft.com/office/drawing/2014/main" id="{ED5DB60C-B6BA-62E6-76D1-198F8369CB02}"/>
              </a:ext>
            </a:extLst>
          </p:cNvPr>
          <p:cNvSpPr txBox="1"/>
          <p:nvPr/>
        </p:nvSpPr>
        <p:spPr>
          <a:xfrm>
            <a:off x="7175751" y="1499085"/>
            <a:ext cx="1979044" cy="1569660"/>
          </a:xfrm>
          <a:prstGeom prst="rect">
            <a:avLst/>
          </a:prstGeom>
          <a:noFill/>
        </p:spPr>
        <p:txBody>
          <a:bodyPr wrap="square">
            <a:spAutoFit/>
          </a:bodyPr>
          <a:lstStyle/>
          <a:p>
            <a:r>
              <a:rPr lang="en-US" sz="1600" dirty="0">
                <a:latin typeface="Aptos" panose="020B0004020202020204" pitchFamily="34" charset="0"/>
              </a:rPr>
              <a:t>How might we help people make sustainable choices without having to make extra effort for it?</a:t>
            </a:r>
          </a:p>
        </p:txBody>
      </p:sp>
      <p:sp>
        <p:nvSpPr>
          <p:cNvPr id="33" name="TextBox 32">
            <a:extLst>
              <a:ext uri="{FF2B5EF4-FFF2-40B4-BE49-F238E27FC236}">
                <a16:creationId xmlns:a16="http://schemas.microsoft.com/office/drawing/2014/main" id="{CEF90CC9-76C1-78E5-45A5-C108C1B9C15D}"/>
              </a:ext>
            </a:extLst>
          </p:cNvPr>
          <p:cNvSpPr txBox="1"/>
          <p:nvPr/>
        </p:nvSpPr>
        <p:spPr>
          <a:xfrm>
            <a:off x="9512944" y="1553545"/>
            <a:ext cx="2089996" cy="1323439"/>
          </a:xfrm>
          <a:prstGeom prst="rect">
            <a:avLst/>
          </a:prstGeom>
          <a:noFill/>
        </p:spPr>
        <p:txBody>
          <a:bodyPr wrap="square">
            <a:spAutoFit/>
          </a:bodyPr>
          <a:lstStyle/>
          <a:p>
            <a:r>
              <a:rPr lang="en-US" sz="1600" dirty="0">
                <a:latin typeface="Aptos" panose="020B0004020202020204" pitchFamily="34" charset="0"/>
              </a:rPr>
              <a:t>How could we make the eco-friendly spoon affordable to poor-students budgets?</a:t>
            </a:r>
          </a:p>
        </p:txBody>
      </p:sp>
      <p:sp>
        <p:nvSpPr>
          <p:cNvPr id="35" name="TextBox 34">
            <a:extLst>
              <a:ext uri="{FF2B5EF4-FFF2-40B4-BE49-F238E27FC236}">
                <a16:creationId xmlns:a16="http://schemas.microsoft.com/office/drawing/2014/main" id="{E268A294-FB61-B36D-50E5-75A20CF717C7}"/>
              </a:ext>
            </a:extLst>
          </p:cNvPr>
          <p:cNvSpPr txBox="1"/>
          <p:nvPr/>
        </p:nvSpPr>
        <p:spPr>
          <a:xfrm>
            <a:off x="426506" y="4574085"/>
            <a:ext cx="1985799" cy="1569660"/>
          </a:xfrm>
          <a:prstGeom prst="rect">
            <a:avLst/>
          </a:prstGeom>
          <a:noFill/>
        </p:spPr>
        <p:txBody>
          <a:bodyPr wrap="square">
            <a:spAutoFit/>
          </a:bodyPr>
          <a:lstStyle/>
          <a:p>
            <a:r>
              <a:rPr lang="en-US" sz="1600" dirty="0"/>
              <a:t>How might we engineer sustainable plastic-spoon alternatives suitable for a fast paced, on-the-go lifestyle.?</a:t>
            </a:r>
          </a:p>
        </p:txBody>
      </p:sp>
      <p:sp>
        <p:nvSpPr>
          <p:cNvPr id="37" name="TextBox 36">
            <a:extLst>
              <a:ext uri="{FF2B5EF4-FFF2-40B4-BE49-F238E27FC236}">
                <a16:creationId xmlns:a16="http://schemas.microsoft.com/office/drawing/2014/main" id="{817ED931-BB60-5E0D-A07C-CAE4E8BB7AC1}"/>
              </a:ext>
            </a:extLst>
          </p:cNvPr>
          <p:cNvSpPr txBox="1"/>
          <p:nvPr/>
        </p:nvSpPr>
        <p:spPr>
          <a:xfrm>
            <a:off x="2621801" y="4484987"/>
            <a:ext cx="2112270" cy="1569660"/>
          </a:xfrm>
          <a:prstGeom prst="rect">
            <a:avLst/>
          </a:prstGeom>
          <a:noFill/>
        </p:spPr>
        <p:txBody>
          <a:bodyPr wrap="square">
            <a:spAutoFit/>
          </a:bodyPr>
          <a:lstStyle/>
          <a:p>
            <a:r>
              <a:rPr lang="en-US" sz="1600" dirty="0">
                <a:latin typeface="Aptos" panose="020B0004020202020204" pitchFamily="34" charset="0"/>
              </a:rPr>
              <a:t>How might we engineer sustainable plastic-spoon alternatives suitable for a fast paced, on-the-go lifestyle.?</a:t>
            </a:r>
          </a:p>
        </p:txBody>
      </p:sp>
      <p:sp>
        <p:nvSpPr>
          <p:cNvPr id="39" name="TextBox 38">
            <a:extLst>
              <a:ext uri="{FF2B5EF4-FFF2-40B4-BE49-F238E27FC236}">
                <a16:creationId xmlns:a16="http://schemas.microsoft.com/office/drawing/2014/main" id="{28CDD2D3-4C6A-556F-F74E-A897CDEFCD16}"/>
              </a:ext>
            </a:extLst>
          </p:cNvPr>
          <p:cNvSpPr txBox="1"/>
          <p:nvPr/>
        </p:nvSpPr>
        <p:spPr>
          <a:xfrm>
            <a:off x="4806699" y="4544030"/>
            <a:ext cx="2081160" cy="1569660"/>
          </a:xfrm>
          <a:prstGeom prst="rect">
            <a:avLst/>
          </a:prstGeom>
          <a:noFill/>
        </p:spPr>
        <p:txBody>
          <a:bodyPr wrap="square">
            <a:spAutoFit/>
          </a:bodyPr>
          <a:lstStyle/>
          <a:p>
            <a:r>
              <a:rPr lang="en-US" sz="1600" dirty="0">
                <a:latin typeface="Aptos" panose="020B0004020202020204" pitchFamily="34" charset="0"/>
              </a:rPr>
              <a:t>How might we envision and design a low-cost, simple way to handle and use eco-friendly spoons in everyday lives?</a:t>
            </a:r>
          </a:p>
        </p:txBody>
      </p:sp>
      <p:sp>
        <p:nvSpPr>
          <p:cNvPr id="41" name="TextBox 40">
            <a:extLst>
              <a:ext uri="{FF2B5EF4-FFF2-40B4-BE49-F238E27FC236}">
                <a16:creationId xmlns:a16="http://schemas.microsoft.com/office/drawing/2014/main" id="{E63AAF97-1C7D-A8AF-24FB-2DCBD8E82BAF}"/>
              </a:ext>
            </a:extLst>
          </p:cNvPr>
          <p:cNvSpPr txBox="1"/>
          <p:nvPr/>
        </p:nvSpPr>
        <p:spPr>
          <a:xfrm>
            <a:off x="7175744" y="4260375"/>
            <a:ext cx="2194565" cy="1569660"/>
          </a:xfrm>
          <a:prstGeom prst="rect">
            <a:avLst/>
          </a:prstGeom>
          <a:noFill/>
        </p:spPr>
        <p:txBody>
          <a:bodyPr wrap="square">
            <a:spAutoFit/>
          </a:bodyPr>
          <a:lstStyle/>
          <a:p>
            <a:endParaRPr lang="en-US" sz="1600" dirty="0">
              <a:latin typeface="Aptos" panose="020B0004020202020204" pitchFamily="34" charset="0"/>
            </a:endParaRPr>
          </a:p>
          <a:p>
            <a:r>
              <a:rPr lang="en-US" sz="1600" dirty="0">
                <a:latin typeface="Aptos" panose="020B0004020202020204" pitchFamily="34" charset="0"/>
              </a:rPr>
              <a:t>How might we design friendly-to-workers handling and serving fast food ecologically friendly spoons?</a:t>
            </a:r>
          </a:p>
        </p:txBody>
      </p:sp>
      <p:sp>
        <p:nvSpPr>
          <p:cNvPr id="43" name="TextBox 42">
            <a:extLst>
              <a:ext uri="{FF2B5EF4-FFF2-40B4-BE49-F238E27FC236}">
                <a16:creationId xmlns:a16="http://schemas.microsoft.com/office/drawing/2014/main" id="{A9C2361A-F348-5B60-3138-EE0E9995A629}"/>
              </a:ext>
            </a:extLst>
          </p:cNvPr>
          <p:cNvSpPr txBox="1"/>
          <p:nvPr/>
        </p:nvSpPr>
        <p:spPr>
          <a:xfrm>
            <a:off x="9476887" y="4472093"/>
            <a:ext cx="2527047" cy="1569660"/>
          </a:xfrm>
          <a:prstGeom prst="rect">
            <a:avLst/>
          </a:prstGeom>
          <a:noFill/>
        </p:spPr>
        <p:txBody>
          <a:bodyPr wrap="square">
            <a:spAutoFit/>
          </a:bodyPr>
          <a:lstStyle/>
          <a:p>
            <a:r>
              <a:rPr lang="en-US" sz="1600" dirty="0">
                <a:latin typeface="Aptos" panose="020B0004020202020204" pitchFamily="34" charset="0"/>
              </a:rPr>
              <a:t>How might we reduce the environmental impact of plastic spoons in fast food restaurants while still maximizing efficiency for workers?</a:t>
            </a:r>
          </a:p>
        </p:txBody>
      </p:sp>
      <p:sp>
        <p:nvSpPr>
          <p:cNvPr id="44" name="Rectangle: Rounded Corners 43">
            <a:extLst>
              <a:ext uri="{FF2B5EF4-FFF2-40B4-BE49-F238E27FC236}">
                <a16:creationId xmlns:a16="http://schemas.microsoft.com/office/drawing/2014/main" id="{DC65A72B-C97A-EDBE-7010-16CCB517A766}"/>
              </a:ext>
            </a:extLst>
          </p:cNvPr>
          <p:cNvSpPr/>
          <p:nvPr/>
        </p:nvSpPr>
        <p:spPr>
          <a:xfrm>
            <a:off x="3505200" y="175121"/>
            <a:ext cx="3820157" cy="50800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r>
              <a:rPr lang="en-AU" sz="1800">
                <a:solidFill>
                  <a:schemeClr val="bg1"/>
                </a:solidFill>
                <a:latin typeface="+mn-lt"/>
              </a:rPr>
              <a:t>‘HOW MIGHT WE’ QUESTIONS</a:t>
            </a:r>
            <a:endParaRPr lang="en-US" sz="1800" dirty="0">
              <a:solidFill>
                <a:schemeClr val="bg1"/>
              </a:solidFill>
            </a:endParaRPr>
          </a:p>
        </p:txBody>
      </p:sp>
      <p:sp>
        <p:nvSpPr>
          <p:cNvPr id="45" name="Arrow: Right 44">
            <a:extLst>
              <a:ext uri="{FF2B5EF4-FFF2-40B4-BE49-F238E27FC236}">
                <a16:creationId xmlns:a16="http://schemas.microsoft.com/office/drawing/2014/main" id="{9167BFE0-1DAD-A811-2FB0-CF94022E6AF3}"/>
              </a:ext>
            </a:extLst>
          </p:cNvPr>
          <p:cNvSpPr/>
          <p:nvPr/>
        </p:nvSpPr>
        <p:spPr>
          <a:xfrm>
            <a:off x="2306320" y="165483"/>
            <a:ext cx="978408"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7" name="Graphic 46" descr="Acorn with solid fill">
            <a:extLst>
              <a:ext uri="{FF2B5EF4-FFF2-40B4-BE49-F238E27FC236}">
                <a16:creationId xmlns:a16="http://schemas.microsoft.com/office/drawing/2014/main" id="{0E45D7C0-421E-1AD9-AFE0-23B4433B713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527805" y="998414"/>
            <a:ext cx="401228" cy="401228"/>
          </a:xfrm>
          <a:prstGeom prst="rect">
            <a:avLst/>
          </a:prstGeom>
        </p:spPr>
      </p:pic>
      <p:pic>
        <p:nvPicPr>
          <p:cNvPr id="49" name="Graphic 48" descr="Address Book with solid fill">
            <a:extLst>
              <a:ext uri="{FF2B5EF4-FFF2-40B4-BE49-F238E27FC236}">
                <a16:creationId xmlns:a16="http://schemas.microsoft.com/office/drawing/2014/main" id="{4803926A-533D-0E27-B808-509CD57007A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915081" y="1025875"/>
            <a:ext cx="335279" cy="335279"/>
          </a:xfrm>
          <a:prstGeom prst="rect">
            <a:avLst/>
          </a:prstGeom>
        </p:spPr>
      </p:pic>
      <p:pic>
        <p:nvPicPr>
          <p:cNvPr id="51" name="Graphic 50" descr="Ant with solid fill">
            <a:extLst>
              <a:ext uri="{FF2B5EF4-FFF2-40B4-BE49-F238E27FC236}">
                <a16:creationId xmlns:a16="http://schemas.microsoft.com/office/drawing/2014/main" id="{44171333-D43F-D6B3-2091-21C04EFCB62E}"/>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211929" y="1011964"/>
            <a:ext cx="345438" cy="345438"/>
          </a:xfrm>
          <a:prstGeom prst="rect">
            <a:avLst/>
          </a:prstGeom>
        </p:spPr>
      </p:pic>
    </p:spTree>
    <p:extLst>
      <p:ext uri="{BB962C8B-B14F-4D97-AF65-F5344CB8AC3E}">
        <p14:creationId xmlns:p14="http://schemas.microsoft.com/office/powerpoint/2010/main" val="5509796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DD1822-0842-4268-9F33-C3B0607C370C}"/>
            </a:ext>
          </a:extLst>
        </p:cNvPr>
        <p:cNvGrpSpPr/>
        <p:nvPr/>
      </p:nvGrpSpPr>
      <p:grpSpPr>
        <a:xfrm>
          <a:off x="0" y="0"/>
          <a:ext cx="0" cy="0"/>
          <a:chOff x="0" y="0"/>
          <a:chExt cx="0" cy="0"/>
        </a:xfrm>
      </p:grpSpPr>
      <p:sp>
        <p:nvSpPr>
          <p:cNvPr id="2" name="Arrow: Right 1">
            <a:extLst>
              <a:ext uri="{FF2B5EF4-FFF2-40B4-BE49-F238E27FC236}">
                <a16:creationId xmlns:a16="http://schemas.microsoft.com/office/drawing/2014/main" id="{A8FF0448-EBFE-0788-2094-02DCC68968E0}"/>
              </a:ext>
            </a:extLst>
          </p:cNvPr>
          <p:cNvSpPr/>
          <p:nvPr/>
        </p:nvSpPr>
        <p:spPr>
          <a:xfrm>
            <a:off x="4033520" y="81280"/>
            <a:ext cx="3972560" cy="73088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A39643DA-97AF-1EEE-A940-7566BC28E7DA}"/>
              </a:ext>
            </a:extLst>
          </p:cNvPr>
          <p:cNvSpPr>
            <a:spLocks noGrp="1"/>
          </p:cNvSpPr>
          <p:nvPr>
            <p:ph type="sldNum" sz="quarter" idx="4"/>
          </p:nvPr>
        </p:nvSpPr>
        <p:spPr/>
        <p:txBody>
          <a:bodyPr/>
          <a:lstStyle/>
          <a:p>
            <a:fld id="{C3DB2ADC-AF19-4574-8C10-79B5B04FCA27}" type="slidenum">
              <a:rPr lang="en-US" smtClean="0"/>
              <a:pPr/>
              <a:t>34</a:t>
            </a:fld>
            <a:endParaRPr lang="en-US" dirty="0"/>
          </a:p>
        </p:txBody>
      </p:sp>
      <p:sp>
        <p:nvSpPr>
          <p:cNvPr id="3" name="TextBox 2">
            <a:extLst>
              <a:ext uri="{FF2B5EF4-FFF2-40B4-BE49-F238E27FC236}">
                <a16:creationId xmlns:a16="http://schemas.microsoft.com/office/drawing/2014/main" id="{8EC5C8BD-A32C-0062-0CEB-A8AEF53F6DFA}"/>
              </a:ext>
            </a:extLst>
          </p:cNvPr>
          <p:cNvSpPr txBox="1"/>
          <p:nvPr/>
        </p:nvSpPr>
        <p:spPr>
          <a:xfrm>
            <a:off x="4175760" y="222111"/>
            <a:ext cx="3688080" cy="830997"/>
          </a:xfrm>
          <a:prstGeom prst="rect">
            <a:avLst/>
          </a:prstGeom>
          <a:noFill/>
        </p:spPr>
        <p:txBody>
          <a:bodyPr wrap="square">
            <a:spAutoFit/>
          </a:bodyPr>
          <a:lstStyle/>
          <a:p>
            <a:r>
              <a:rPr lang="en-US" sz="2400" dirty="0">
                <a:solidFill>
                  <a:schemeClr val="bg1"/>
                </a:solidFill>
              </a:rPr>
              <a:t> </a:t>
            </a:r>
            <a:r>
              <a:rPr lang="en-AU" sz="2400" dirty="0">
                <a:solidFill>
                  <a:schemeClr val="bg1"/>
                </a:solidFill>
                <a:latin typeface="+mn-lt"/>
              </a:rPr>
              <a:t>FINAL DESIGN BRIEF</a:t>
            </a:r>
          </a:p>
          <a:p>
            <a:endParaRPr lang="en-US" sz="2400" dirty="0">
              <a:solidFill>
                <a:schemeClr val="bg1"/>
              </a:solidFill>
            </a:endParaRPr>
          </a:p>
        </p:txBody>
      </p:sp>
      <p:sp>
        <p:nvSpPr>
          <p:cNvPr id="6" name="TextBox 5">
            <a:extLst>
              <a:ext uri="{FF2B5EF4-FFF2-40B4-BE49-F238E27FC236}">
                <a16:creationId xmlns:a16="http://schemas.microsoft.com/office/drawing/2014/main" id="{FE1E07ED-843E-2619-C071-24FE20D47E53}"/>
              </a:ext>
            </a:extLst>
          </p:cNvPr>
          <p:cNvSpPr txBox="1"/>
          <p:nvPr/>
        </p:nvSpPr>
        <p:spPr>
          <a:xfrm>
            <a:off x="770966" y="812165"/>
            <a:ext cx="10820400" cy="4770537"/>
          </a:xfrm>
          <a:prstGeom prst="rect">
            <a:avLst/>
          </a:prstGeom>
          <a:noFill/>
        </p:spPr>
        <p:txBody>
          <a:bodyPr wrap="square">
            <a:spAutoFit/>
          </a:bodyPr>
          <a:lstStyle/>
          <a:p>
            <a:r>
              <a:rPr lang="en-US" sz="1600" dirty="0"/>
              <a:t>Final Understanding: The main problem of plastic spoons is that they are harmful to the environment. People like using plastic spoons because it's cheap and easy to use. More eco-friendly spoon for use without much force on people daily. We came up with this conclusion by talking with people and understanding their habits that the problem is now big due to the fact that plastic waste keeps piling up and causes pollution. Now is the time to act, because we have a planet to save and we need to put an end to the use of plastics.</a:t>
            </a:r>
          </a:p>
          <a:p>
            <a:endParaRPr lang="en-US" sz="1600" dirty="0"/>
          </a:p>
          <a:p>
            <a:r>
              <a:rPr lang="en-US" sz="1600" dirty="0"/>
              <a:t>Target Users: Consumers who use plastic spoons, like busy workers, students, or anyone who eats takeaway </a:t>
            </a:r>
            <a:r>
              <a:rPr lang="en-US" sz="1600" dirty="0" err="1"/>
              <a:t>food.Businesses</a:t>
            </a:r>
            <a:r>
              <a:rPr lang="en-US" sz="1600" dirty="0"/>
              <a:t> like restaurants, fast food chains, and food delivery services that use disposable plastic spoons. These users will benefit from a spoon that’s easy to use, better for the environment, and can replace plastic without causing any problem.</a:t>
            </a:r>
          </a:p>
          <a:p>
            <a:endParaRPr lang="en-US" sz="1600" dirty="0"/>
          </a:p>
          <a:p>
            <a:r>
              <a:rPr lang="en-US" sz="1600" dirty="0"/>
              <a:t>Project Aims: If we can, we will be able to give alternatives that are simple and eco-friendly for spoons so that people can replace the plastic </a:t>
            </a:r>
            <a:r>
              <a:rPr lang="en-US" sz="1600" dirty="0" err="1"/>
              <a:t>ones.We</a:t>
            </a:r>
            <a:r>
              <a:rPr lang="en-US" sz="1600" dirty="0"/>
              <a:t> shall decrease plastic wastes and pollution by giving a product that shall help in overcoming plastic </a:t>
            </a:r>
            <a:r>
              <a:rPr lang="en-US" sz="1600" dirty="0" err="1"/>
              <a:t>wastes.Ecologically</a:t>
            </a:r>
            <a:r>
              <a:rPr lang="en-US" sz="1600" dirty="0"/>
              <a:t> friendly spoons that are cheap and useful to consumers and businesses </a:t>
            </a:r>
            <a:r>
              <a:rPr lang="en-US" sz="1600" dirty="0" err="1"/>
              <a:t>alike.More</a:t>
            </a:r>
            <a:r>
              <a:rPr lang="en-US" sz="1600" dirty="0"/>
              <a:t> businesses shall get  green solutions that would help the environment.</a:t>
            </a:r>
          </a:p>
          <a:p>
            <a:endParaRPr lang="en-US" sz="1600" dirty="0"/>
          </a:p>
          <a:p>
            <a:r>
              <a:rPr lang="en-US" sz="1600" dirty="0"/>
              <a:t>Success criteria: We will know that the project was effective if The people start using the green spoons in their daily life, while the same thing at restaurants, takeout shops, on picnics, </a:t>
            </a:r>
            <a:r>
              <a:rPr lang="en-US" sz="1600" dirty="0" err="1"/>
              <a:t>etc.These</a:t>
            </a:r>
            <a:r>
              <a:rPr lang="en-US" sz="1600" dirty="0"/>
              <a:t> eco-friendly spoons are used in this place instead of plastic ones. The spoon is inexpensive, accessible, and doesn't interfere with people's routines. Plastic wastes are indeed visibly decreasing from the space wherein the bio-degradable spoons are being used.</a:t>
            </a:r>
          </a:p>
        </p:txBody>
      </p:sp>
    </p:spTree>
    <p:extLst>
      <p:ext uri="{BB962C8B-B14F-4D97-AF65-F5344CB8AC3E}">
        <p14:creationId xmlns:p14="http://schemas.microsoft.com/office/powerpoint/2010/main" val="36521057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7B6F55-B66D-E1A1-CD4C-A34D2F3198D5}"/>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74C8D46-27F5-2B04-082E-95625B4A17EE}"/>
              </a:ext>
            </a:extLst>
          </p:cNvPr>
          <p:cNvSpPr>
            <a:spLocks noGrp="1"/>
          </p:cNvSpPr>
          <p:nvPr>
            <p:ph type="sldNum" sz="quarter" idx="4"/>
          </p:nvPr>
        </p:nvSpPr>
        <p:spPr/>
        <p:txBody>
          <a:bodyPr/>
          <a:lstStyle/>
          <a:p>
            <a:fld id="{C3DB2ADC-AF19-4574-8C10-79B5B04FCA27}" type="slidenum">
              <a:rPr lang="en-US" smtClean="0"/>
              <a:pPr/>
              <a:t>35</a:t>
            </a:fld>
            <a:endParaRPr lang="en-US" dirty="0"/>
          </a:p>
        </p:txBody>
      </p:sp>
      <p:sp>
        <p:nvSpPr>
          <p:cNvPr id="3" name="TextBox 2">
            <a:extLst>
              <a:ext uri="{FF2B5EF4-FFF2-40B4-BE49-F238E27FC236}">
                <a16:creationId xmlns:a16="http://schemas.microsoft.com/office/drawing/2014/main" id="{7633CFC5-80E3-F4D9-197A-9C692F3B8FA5}"/>
              </a:ext>
            </a:extLst>
          </p:cNvPr>
          <p:cNvSpPr txBox="1"/>
          <p:nvPr/>
        </p:nvSpPr>
        <p:spPr>
          <a:xfrm>
            <a:off x="650240" y="849759"/>
            <a:ext cx="10941126" cy="4770537"/>
          </a:xfrm>
          <a:prstGeom prst="rect">
            <a:avLst/>
          </a:prstGeom>
          <a:noFill/>
        </p:spPr>
        <p:txBody>
          <a:bodyPr wrap="square">
            <a:spAutoFit/>
          </a:bodyPr>
          <a:lstStyle/>
          <a:p>
            <a:r>
              <a:rPr lang="en-US" sz="1600" dirty="0"/>
              <a:t>Resources: In order to do this, we will </a:t>
            </a:r>
            <a:r>
              <a:rPr lang="en-US" sz="1600" dirty="0" err="1"/>
              <a:t>need:People</a:t>
            </a:r>
            <a:r>
              <a:rPr lang="en-US" sz="1600" dirty="0"/>
              <a:t>: Designers responsible for designing the spoon, suppliers of green materials, and the manufacturers to make the </a:t>
            </a:r>
            <a:r>
              <a:rPr lang="en-US" sz="1600" dirty="0" err="1"/>
              <a:t>spoon.She</a:t>
            </a:r>
            <a:r>
              <a:rPr lang="en-US" sz="1600" dirty="0"/>
              <a:t> is aware of the designs; sources of environment-friendly products; and </a:t>
            </a:r>
            <a:r>
              <a:rPr lang="en-US" sz="1600" dirty="0" err="1"/>
              <a:t>promotion.Materials</a:t>
            </a:r>
            <a:r>
              <a:rPr lang="en-US" sz="1600" dirty="0"/>
              <a:t>: Bamboo or compostable plastic-that is good and </a:t>
            </a:r>
            <a:r>
              <a:rPr lang="en-US" sz="1600" dirty="0" err="1"/>
              <a:t>renewable.Budget</a:t>
            </a:r>
            <a:r>
              <a:rPr lang="en-US" sz="1600" dirty="0"/>
              <a:t>: Provides money to deliver design, production, marketing, and </a:t>
            </a:r>
            <a:r>
              <a:rPr lang="en-US" sz="1600" dirty="0" err="1"/>
              <a:t>distribution.There</a:t>
            </a:r>
            <a:r>
              <a:rPr lang="en-US" sz="1600" dirty="0"/>
              <a:t> will be a need to collaborate with firms that are ready to validate these new spoons as it works its way to the consumer.</a:t>
            </a:r>
          </a:p>
          <a:p>
            <a:endParaRPr lang="en-US" sz="1600" dirty="0"/>
          </a:p>
          <a:p>
            <a:r>
              <a:rPr lang="en-US" sz="1600" dirty="0"/>
              <a:t>Restraints: Some difficulties we could </a:t>
            </a:r>
            <a:r>
              <a:rPr lang="en-US" sz="1600" dirty="0" err="1"/>
              <a:t>encounter:Higher</a:t>
            </a:r>
            <a:r>
              <a:rPr lang="en-US" sz="1600" dirty="0"/>
              <a:t> cost of production: Environmentally friendly materials can be pricey, which might make the spoons more </a:t>
            </a:r>
            <a:r>
              <a:rPr lang="en-US" sz="1600" dirty="0" err="1"/>
              <a:t>costly.Habit</a:t>
            </a:r>
            <a:r>
              <a:rPr lang="en-US" sz="1600" dirty="0"/>
              <a:t> change: Some people may avoid spoons made of plastic because they are accustomed to using them or consider them </a:t>
            </a:r>
            <a:r>
              <a:rPr lang="en-US" sz="1600" dirty="0" err="1"/>
              <a:t>cheaper.Durability</a:t>
            </a:r>
            <a:r>
              <a:rPr lang="en-US" sz="1600" dirty="0"/>
              <a:t>: The spoon has to be strong and </a:t>
            </a:r>
            <a:r>
              <a:rPr lang="en-US" sz="1600" dirty="0" err="1"/>
              <a:t>performive</a:t>
            </a:r>
            <a:r>
              <a:rPr lang="en-US" sz="1600" dirty="0"/>
              <a:t> enough not to compromise on sustainability. We can save on the cost of production due to its voluminous purchase and spread awareness among people by conducting campaigns on why eco-friendly products need to be used.</a:t>
            </a:r>
          </a:p>
          <a:p>
            <a:endParaRPr lang="en-US" sz="1600" dirty="0"/>
          </a:p>
          <a:p>
            <a:r>
              <a:rPr lang="en-US" sz="1600" dirty="0"/>
              <a:t>Risks: Some risks that could affect the </a:t>
            </a:r>
            <a:r>
              <a:rPr lang="en-US" sz="1600" dirty="0" err="1"/>
              <a:t>project:Resistance</a:t>
            </a:r>
            <a:r>
              <a:rPr lang="en-US" sz="1600" dirty="0"/>
              <a:t> to change: Consumers and businesses like sticking with plastic because it's cheaper and </a:t>
            </a:r>
            <a:r>
              <a:rPr lang="en-US" sz="1600" dirty="0" err="1"/>
              <a:t>convenient.How</a:t>
            </a:r>
            <a:r>
              <a:rPr lang="en-US" sz="1600" dirty="0"/>
              <a:t> to deal with it: Promote and offer discounts. Make people aware of the environmental </a:t>
            </a:r>
            <a:r>
              <a:rPr lang="en-US" sz="1600" dirty="0" err="1"/>
              <a:t>damage.Supply</a:t>
            </a:r>
            <a:r>
              <a:rPr lang="en-US" sz="1600" dirty="0"/>
              <a:t> chain issues: Getting enough sustainable material might be </a:t>
            </a:r>
            <a:r>
              <a:rPr lang="en-US" sz="1600" dirty="0" err="1"/>
              <a:t>challenging.Solution</a:t>
            </a:r>
            <a:r>
              <a:rPr lang="en-US" sz="1600" dirty="0"/>
              <a:t> How to deal with it: For dealing with a shortage of materials, one needs to identify reliable suppliers and have some backup </a:t>
            </a:r>
            <a:r>
              <a:rPr lang="en-US" sz="1600" dirty="0" err="1"/>
              <a:t>options.Competition</a:t>
            </a:r>
            <a:r>
              <a:rPr lang="en-US" sz="1600" dirty="0"/>
              <a:t> is when other brands develop similar eco-friendly </a:t>
            </a:r>
            <a:r>
              <a:rPr lang="en-US" sz="1600" dirty="0" err="1"/>
              <a:t>spoons.How</a:t>
            </a:r>
            <a:r>
              <a:rPr lang="en-US" sz="1600" dirty="0"/>
              <a:t> to deal with it: Focus on what makes our spoons unique-better quality, price, or environmental benefits-and build a strong brand. Understanding and preparing for such threats will help us walk confidently forward and really make an impact in the reduction of plastic wastes.</a:t>
            </a:r>
          </a:p>
        </p:txBody>
      </p:sp>
    </p:spTree>
    <p:extLst>
      <p:ext uri="{BB962C8B-B14F-4D97-AF65-F5344CB8AC3E}">
        <p14:creationId xmlns:p14="http://schemas.microsoft.com/office/powerpoint/2010/main" val="407046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98BE11-CD7D-E502-0191-BD3DDCE34572}"/>
            </a:ext>
          </a:extLst>
        </p:cNvPr>
        <p:cNvGrpSpPr/>
        <p:nvPr/>
      </p:nvGrpSpPr>
      <p:grpSpPr>
        <a:xfrm>
          <a:off x="0" y="0"/>
          <a:ext cx="0" cy="0"/>
          <a:chOff x="0" y="0"/>
          <a:chExt cx="0" cy="0"/>
        </a:xfrm>
      </p:grpSpPr>
      <p:sp>
        <p:nvSpPr>
          <p:cNvPr id="2" name="Oval 1">
            <a:extLst>
              <a:ext uri="{FF2B5EF4-FFF2-40B4-BE49-F238E27FC236}">
                <a16:creationId xmlns:a16="http://schemas.microsoft.com/office/drawing/2014/main" id="{F3EE8D02-610D-F907-71EF-C171A91CAD59}"/>
              </a:ext>
            </a:extLst>
          </p:cNvPr>
          <p:cNvSpPr/>
          <p:nvPr/>
        </p:nvSpPr>
        <p:spPr>
          <a:xfrm>
            <a:off x="4192494" y="196394"/>
            <a:ext cx="2070847" cy="46166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7D10231C-93F2-AAFE-2F7D-0E38FB745CB0}"/>
              </a:ext>
            </a:extLst>
          </p:cNvPr>
          <p:cNvSpPr>
            <a:spLocks noGrp="1"/>
          </p:cNvSpPr>
          <p:nvPr>
            <p:ph type="sldNum" sz="quarter" idx="4"/>
          </p:nvPr>
        </p:nvSpPr>
        <p:spPr/>
        <p:txBody>
          <a:bodyPr/>
          <a:lstStyle/>
          <a:p>
            <a:fld id="{C3DB2ADC-AF19-4574-8C10-79B5B04FCA27}" type="slidenum">
              <a:rPr lang="en-US" smtClean="0"/>
              <a:pPr/>
              <a:t>36</a:t>
            </a:fld>
            <a:endParaRPr lang="en-US" dirty="0"/>
          </a:p>
        </p:txBody>
      </p:sp>
      <p:sp>
        <p:nvSpPr>
          <p:cNvPr id="3" name="TextBox 2">
            <a:extLst>
              <a:ext uri="{FF2B5EF4-FFF2-40B4-BE49-F238E27FC236}">
                <a16:creationId xmlns:a16="http://schemas.microsoft.com/office/drawing/2014/main" id="{7BE81744-AA4E-CEF0-2BA7-631B22EA952B}"/>
              </a:ext>
            </a:extLst>
          </p:cNvPr>
          <p:cNvSpPr txBox="1"/>
          <p:nvPr/>
        </p:nvSpPr>
        <p:spPr>
          <a:xfrm>
            <a:off x="4368800" y="178475"/>
            <a:ext cx="6096000" cy="461665"/>
          </a:xfrm>
          <a:prstGeom prst="rect">
            <a:avLst/>
          </a:prstGeom>
          <a:noFill/>
        </p:spPr>
        <p:txBody>
          <a:bodyPr wrap="square">
            <a:spAutoFit/>
          </a:bodyPr>
          <a:lstStyle/>
          <a:p>
            <a:r>
              <a:rPr lang="en-US" sz="2400" dirty="0">
                <a:solidFill>
                  <a:schemeClr val="bg1"/>
                </a:solidFill>
              </a:rPr>
              <a:t>Conclusion:</a:t>
            </a:r>
          </a:p>
        </p:txBody>
      </p:sp>
      <p:sp>
        <p:nvSpPr>
          <p:cNvPr id="6" name="TextBox 5">
            <a:extLst>
              <a:ext uri="{FF2B5EF4-FFF2-40B4-BE49-F238E27FC236}">
                <a16:creationId xmlns:a16="http://schemas.microsoft.com/office/drawing/2014/main" id="{D1FFEFC3-DC87-73FC-F4D7-6465CA9A5ED8}"/>
              </a:ext>
            </a:extLst>
          </p:cNvPr>
          <p:cNvSpPr txBox="1"/>
          <p:nvPr/>
        </p:nvSpPr>
        <p:spPr>
          <a:xfrm>
            <a:off x="558800" y="972185"/>
            <a:ext cx="6326094" cy="5262979"/>
          </a:xfrm>
          <a:prstGeom prst="rect">
            <a:avLst/>
          </a:prstGeom>
          <a:noFill/>
        </p:spPr>
        <p:txBody>
          <a:bodyPr wrap="square">
            <a:spAutoFit/>
          </a:bodyPr>
          <a:lstStyle/>
          <a:p>
            <a:r>
              <a:rPr lang="en-US" sz="1600" dirty="0"/>
              <a:t>It has been a challenge and a great experience working on the problem of single-use plastic spoons. During the empathy phase, I learned how plastic spoons are part and parcel of life for most people. It is here that one discerns where the tussle is between environmental consideration and convenience, cost, and ease of use. Talking to busy professionals, students, and fast food workers all adds clarity to the struggles and needs.</a:t>
            </a:r>
          </a:p>
          <a:p>
            <a:endParaRPr lang="en-US" sz="1600" dirty="0"/>
          </a:p>
          <a:p>
            <a:r>
              <a:rPr lang="en-US" sz="1600" dirty="0"/>
              <a:t>We moved on to define the problem based on all the information gathered from the empathy stage and clearly defined the problem. Thus, we realized that plastic spoons are bad for the environment; however, people find it difficult to stop using them because they are relatively cheap and easy.</a:t>
            </a:r>
          </a:p>
          <a:p>
            <a:r>
              <a:rPr lang="en-US" sz="1600" dirty="0"/>
              <a:t> In turn, by focusing on what was most important to users affordable and convenient eco-friendly alternatives were able to start thinking about solutions that would actually work. Thus, the whole process taught me how tough it is to be able to solve real problems in the world. It is not strictly about the environment, but also, most importantly, making life easy and affordable for people. </a:t>
            </a:r>
          </a:p>
          <a:p>
            <a:r>
              <a:rPr lang="en-US" sz="1600" dirty="0"/>
              <a:t>Really understanding what a user needs focused me on a solution that fits into their lives.</a:t>
            </a:r>
          </a:p>
        </p:txBody>
      </p:sp>
      <p:pic>
        <p:nvPicPr>
          <p:cNvPr id="7" name="Picture 6">
            <a:extLst>
              <a:ext uri="{FF2B5EF4-FFF2-40B4-BE49-F238E27FC236}">
                <a16:creationId xmlns:a16="http://schemas.microsoft.com/office/drawing/2014/main" id="{3ECEB4BB-1430-54C2-B5E9-DF66D7CB438E}"/>
              </a:ext>
            </a:extLst>
          </p:cNvPr>
          <p:cNvPicPr>
            <a:picLocks noChangeAspect="1"/>
          </p:cNvPicPr>
          <p:nvPr/>
        </p:nvPicPr>
        <p:blipFill>
          <a:blip r:embed="rId3"/>
          <a:stretch>
            <a:fillRect/>
          </a:stretch>
        </p:blipFill>
        <p:spPr>
          <a:xfrm>
            <a:off x="7052657" y="972185"/>
            <a:ext cx="4648849" cy="4629796"/>
          </a:xfrm>
          <a:prstGeom prst="rect">
            <a:avLst/>
          </a:prstGeom>
        </p:spPr>
      </p:pic>
    </p:spTree>
    <p:extLst>
      <p:ext uri="{BB962C8B-B14F-4D97-AF65-F5344CB8AC3E}">
        <p14:creationId xmlns:p14="http://schemas.microsoft.com/office/powerpoint/2010/main" val="33493102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D2660B0-3379-2CFE-CDD4-7727E75CDEC2}"/>
              </a:ext>
            </a:extLst>
          </p:cNvPr>
          <p:cNvSpPr>
            <a:spLocks noGrp="1"/>
          </p:cNvSpPr>
          <p:nvPr>
            <p:ph type="sldNum" sz="quarter" idx="4"/>
          </p:nvPr>
        </p:nvSpPr>
        <p:spPr/>
        <p:txBody>
          <a:bodyPr/>
          <a:lstStyle/>
          <a:p>
            <a:fld id="{C3DB2ADC-AF19-4574-8C10-79B5B04FCA27}" type="slidenum">
              <a:rPr lang="en-US" smtClean="0"/>
              <a:pPr/>
              <a:t>37</a:t>
            </a:fld>
            <a:endParaRPr lang="en-US" dirty="0"/>
          </a:p>
        </p:txBody>
      </p:sp>
      <p:sp>
        <p:nvSpPr>
          <p:cNvPr id="7" name="TextBox 6">
            <a:extLst>
              <a:ext uri="{FF2B5EF4-FFF2-40B4-BE49-F238E27FC236}">
                <a16:creationId xmlns:a16="http://schemas.microsoft.com/office/drawing/2014/main" id="{5325F5F3-4457-9376-DB2F-1E676A0D1A6B}"/>
              </a:ext>
            </a:extLst>
          </p:cNvPr>
          <p:cNvSpPr txBox="1"/>
          <p:nvPr/>
        </p:nvSpPr>
        <p:spPr>
          <a:xfrm>
            <a:off x="2492188" y="54954"/>
            <a:ext cx="6096000" cy="461665"/>
          </a:xfrm>
          <a:prstGeom prst="rect">
            <a:avLst/>
          </a:prstGeom>
          <a:noFill/>
        </p:spPr>
        <p:txBody>
          <a:bodyPr wrap="square">
            <a:spAutoFit/>
          </a:bodyPr>
          <a:lstStyle/>
          <a:p>
            <a:pPr algn="ctr"/>
            <a:r>
              <a:rPr lang="en-SG" sz="2400" dirty="0"/>
              <a:t>CREATIVE MATRIX</a:t>
            </a:r>
          </a:p>
        </p:txBody>
      </p:sp>
      <p:graphicFrame>
        <p:nvGraphicFramePr>
          <p:cNvPr id="8" name="Table 7">
            <a:extLst>
              <a:ext uri="{FF2B5EF4-FFF2-40B4-BE49-F238E27FC236}">
                <a16:creationId xmlns:a16="http://schemas.microsoft.com/office/drawing/2014/main" id="{72817EBA-88F2-22E8-BB12-3D54875F3BE1}"/>
              </a:ext>
            </a:extLst>
          </p:cNvPr>
          <p:cNvGraphicFramePr>
            <a:graphicFrameLocks noGrp="1"/>
          </p:cNvGraphicFramePr>
          <p:nvPr>
            <p:extLst>
              <p:ext uri="{D42A27DB-BD31-4B8C-83A1-F6EECF244321}">
                <p14:modId xmlns:p14="http://schemas.microsoft.com/office/powerpoint/2010/main" val="4181977695"/>
              </p:ext>
            </p:extLst>
          </p:nvPr>
        </p:nvGraphicFramePr>
        <p:xfrm>
          <a:off x="62753" y="581159"/>
          <a:ext cx="12066494" cy="6153662"/>
        </p:xfrm>
        <a:graphic>
          <a:graphicData uri="http://schemas.openxmlformats.org/drawingml/2006/table">
            <a:tbl>
              <a:tblPr firstRow="1" bandRow="1">
                <a:tableStyleId>{5C22544A-7EE6-4342-B048-85BDC9FD1C3A}</a:tableStyleId>
              </a:tblPr>
              <a:tblGrid>
                <a:gridCol w="1850884">
                  <a:extLst>
                    <a:ext uri="{9D8B030D-6E8A-4147-A177-3AD203B41FA5}">
                      <a16:colId xmlns:a16="http://schemas.microsoft.com/office/drawing/2014/main" val="1050631933"/>
                    </a:ext>
                  </a:extLst>
                </a:gridCol>
                <a:gridCol w="2948223">
                  <a:extLst>
                    <a:ext uri="{9D8B030D-6E8A-4147-A177-3AD203B41FA5}">
                      <a16:colId xmlns:a16="http://schemas.microsoft.com/office/drawing/2014/main" val="1917511064"/>
                    </a:ext>
                  </a:extLst>
                </a:gridCol>
                <a:gridCol w="3349809">
                  <a:extLst>
                    <a:ext uri="{9D8B030D-6E8A-4147-A177-3AD203B41FA5}">
                      <a16:colId xmlns:a16="http://schemas.microsoft.com/office/drawing/2014/main" val="2836448268"/>
                    </a:ext>
                  </a:extLst>
                </a:gridCol>
                <a:gridCol w="3917578">
                  <a:extLst>
                    <a:ext uri="{9D8B030D-6E8A-4147-A177-3AD203B41FA5}">
                      <a16:colId xmlns:a16="http://schemas.microsoft.com/office/drawing/2014/main" val="4204851102"/>
                    </a:ext>
                  </a:extLst>
                </a:gridCol>
              </a:tblGrid>
              <a:tr h="1187028">
                <a:tc>
                  <a:txBody>
                    <a:bodyPr/>
                    <a:lstStyle/>
                    <a:p>
                      <a:endParaRPr lang="en-SG" sz="1600" b="0" dirty="0"/>
                    </a:p>
                  </a:txBody>
                  <a:tcPr anchor="ctr" anchorCtr="1"/>
                </a:tc>
                <a:tc>
                  <a:txBody>
                    <a:bodyPr/>
                    <a:lstStyle/>
                    <a:p>
                      <a:pPr algn="l"/>
                      <a:r>
                        <a:rPr lang="en-IN" sz="1600" b="0" kern="1200" dirty="0">
                          <a:solidFill>
                            <a:schemeClr val="lt1"/>
                          </a:solidFill>
                          <a:effectLst/>
                          <a:latin typeface="+mn-lt"/>
                          <a:ea typeface="+mn-ea"/>
                          <a:cs typeface="+mn-cs"/>
                        </a:rPr>
                        <a:t>1)How might we design sustainable spoons for fast-paced lifestyle?</a:t>
                      </a:r>
                      <a:endParaRPr lang="en-SG" sz="1600" b="0" dirty="0"/>
                    </a:p>
                  </a:txBody>
                  <a:tcPr anchor="ctr" anchorCtr="1"/>
                </a:tc>
                <a:tc>
                  <a:txBody>
                    <a:bodyPr/>
                    <a:lstStyle/>
                    <a:p>
                      <a:pPr algn="l"/>
                      <a:r>
                        <a:rPr lang="en-IN" sz="1600" b="0" kern="1200" dirty="0">
                          <a:solidFill>
                            <a:schemeClr val="lt1"/>
                          </a:solidFill>
                          <a:effectLst/>
                          <a:latin typeface="+mn-lt"/>
                          <a:ea typeface="+mn-ea"/>
                          <a:cs typeface="+mn-cs"/>
                        </a:rPr>
                        <a:t>2)How might we make sustainable spoons affordable for students?</a:t>
                      </a:r>
                      <a:endParaRPr lang="en-SG" sz="1600" b="0" dirty="0"/>
                    </a:p>
                  </a:txBody>
                  <a:tcPr anchor="ctr" anchorCtr="1"/>
                </a:tc>
                <a:tc>
                  <a:txBody>
                    <a:bodyPr/>
                    <a:lstStyle/>
                    <a:p>
                      <a:pPr algn="l"/>
                      <a:r>
                        <a:rPr lang="en-IN" sz="1600" b="0" kern="1200" dirty="0">
                          <a:solidFill>
                            <a:schemeClr val="lt1"/>
                          </a:solidFill>
                          <a:effectLst/>
                          <a:latin typeface="+mn-lt"/>
                          <a:ea typeface="+mn-ea"/>
                          <a:cs typeface="+mn-cs"/>
                        </a:rPr>
                        <a:t>3)How might we reduce environmental impact while maximizing worker efficiency?</a:t>
                      </a:r>
                      <a:endParaRPr lang="en-SG" sz="1600" b="0" dirty="0"/>
                    </a:p>
                  </a:txBody>
                  <a:tcPr anchor="ctr" anchorCtr="1"/>
                </a:tc>
                <a:extLst>
                  <a:ext uri="{0D108BD9-81ED-4DB2-BD59-A6C34878D82A}">
                    <a16:rowId xmlns:a16="http://schemas.microsoft.com/office/drawing/2014/main" val="2419862094"/>
                  </a:ext>
                </a:extLst>
              </a:tr>
              <a:tr h="1172677">
                <a:tc>
                  <a:txBody>
                    <a:bodyPr/>
                    <a:lstStyle/>
                    <a:p>
                      <a:r>
                        <a:rPr lang="en-SG" sz="1600" b="0" dirty="0"/>
                        <a:t>Product</a:t>
                      </a:r>
                    </a:p>
                  </a:txBody>
                  <a:tcPr anchor="ctr" anchorCtr="1"/>
                </a:tc>
                <a:tc>
                  <a:txBody>
                    <a:bodyPr/>
                    <a:lstStyle/>
                    <a:p>
                      <a:pPr algn="l"/>
                      <a:r>
                        <a:rPr lang="en-IN" sz="1600" b="0" kern="1200" dirty="0">
                          <a:solidFill>
                            <a:schemeClr val="dk1"/>
                          </a:solidFill>
                          <a:effectLst/>
                          <a:latin typeface="+mn-lt"/>
                          <a:ea typeface="+mn-ea"/>
                          <a:cs typeface="+mn-cs"/>
                        </a:rPr>
                        <a:t>Edible spoons made up from rice/wheat.</a:t>
                      </a:r>
                      <a:endParaRPr lang="en-US" sz="1600" b="0" kern="1200" dirty="0">
                        <a:solidFill>
                          <a:schemeClr val="dk1"/>
                        </a:solidFill>
                        <a:effectLst/>
                        <a:latin typeface="+mn-lt"/>
                        <a:ea typeface="+mn-ea"/>
                        <a:cs typeface="+mn-cs"/>
                      </a:endParaRPr>
                    </a:p>
                    <a:p>
                      <a:pPr algn="l"/>
                      <a:r>
                        <a:rPr lang="en-IN" sz="1600" b="0" kern="1200" dirty="0">
                          <a:solidFill>
                            <a:schemeClr val="dk1"/>
                          </a:solidFill>
                          <a:effectLst/>
                          <a:latin typeface="+mn-lt"/>
                          <a:ea typeface="+mn-ea"/>
                          <a:cs typeface="+mn-cs"/>
                        </a:rPr>
                        <a:t>should be made to be flexible or with bent.</a:t>
                      </a:r>
                      <a:endParaRPr lang="en-SG" sz="1600" b="0" dirty="0"/>
                    </a:p>
                  </a:txBody>
                  <a:tcPr anchor="ctr" anchorCtr="1"/>
                </a:tc>
                <a:tc>
                  <a:txBody>
                    <a:bodyPr/>
                    <a:lstStyle/>
                    <a:p>
                      <a:pPr algn="l"/>
                      <a:r>
                        <a:rPr lang="en-IN" sz="1600" b="0" kern="1200" dirty="0">
                          <a:solidFill>
                            <a:schemeClr val="dk1"/>
                          </a:solidFill>
                          <a:effectLst/>
                          <a:latin typeface="+mn-lt"/>
                          <a:ea typeface="+mn-ea"/>
                          <a:cs typeface="+mn-cs"/>
                        </a:rPr>
                        <a:t>spoons made from agriculture</a:t>
                      </a:r>
                      <a:endParaRPr lang="en-US" sz="1600" b="0" kern="1200" dirty="0">
                        <a:solidFill>
                          <a:schemeClr val="dk1"/>
                        </a:solidFill>
                        <a:effectLst/>
                        <a:latin typeface="+mn-lt"/>
                        <a:ea typeface="+mn-ea"/>
                        <a:cs typeface="+mn-cs"/>
                      </a:endParaRPr>
                    </a:p>
                    <a:p>
                      <a:pPr algn="l"/>
                      <a:r>
                        <a:rPr lang="en-IN" sz="1600" b="0" kern="1200" dirty="0">
                          <a:solidFill>
                            <a:schemeClr val="dk1"/>
                          </a:solidFill>
                          <a:effectLst/>
                          <a:latin typeface="+mn-lt"/>
                          <a:ea typeface="+mn-ea"/>
                          <a:cs typeface="+mn-cs"/>
                        </a:rPr>
                        <a:t>Products.</a:t>
                      </a:r>
                      <a:endParaRPr lang="en-US" sz="1600" b="0" kern="1200" dirty="0">
                        <a:solidFill>
                          <a:schemeClr val="dk1"/>
                        </a:solidFill>
                        <a:effectLst/>
                        <a:latin typeface="+mn-lt"/>
                        <a:ea typeface="+mn-ea"/>
                        <a:cs typeface="+mn-cs"/>
                      </a:endParaRPr>
                    </a:p>
                    <a:p>
                      <a:pPr algn="l"/>
                      <a:r>
                        <a:rPr lang="en-IN" sz="1600" b="0" kern="1200" dirty="0">
                          <a:solidFill>
                            <a:schemeClr val="dk1"/>
                          </a:solidFill>
                          <a:effectLst/>
                          <a:latin typeface="+mn-lt"/>
                          <a:ea typeface="+mn-ea"/>
                          <a:cs typeface="+mn-cs"/>
                        </a:rPr>
                        <a:t>Lightweight and less/affordable cost.</a:t>
                      </a:r>
                      <a:endParaRPr lang="en-SG" sz="1600" b="0" dirty="0"/>
                    </a:p>
                  </a:txBody>
                  <a:tcPr anchor="ctr" anchorCtr="1"/>
                </a:tc>
                <a:tc>
                  <a:txBody>
                    <a:bodyPr/>
                    <a:lstStyle/>
                    <a:p>
                      <a:pPr algn="l"/>
                      <a:r>
                        <a:rPr lang="en-IN" sz="1600" b="0" kern="1200" dirty="0">
                          <a:solidFill>
                            <a:schemeClr val="dk1"/>
                          </a:solidFill>
                          <a:effectLst/>
                          <a:latin typeface="+mn-lt"/>
                          <a:ea typeface="+mn-ea"/>
                          <a:cs typeface="+mn-cs"/>
                        </a:rPr>
                        <a:t>compostable spoons for large-scale fast food chains.</a:t>
                      </a:r>
                      <a:endParaRPr lang="en-SG" sz="1600" b="0" dirty="0"/>
                    </a:p>
                  </a:txBody>
                  <a:tcPr anchor="ctr" anchorCtr="1"/>
                </a:tc>
                <a:extLst>
                  <a:ext uri="{0D108BD9-81ED-4DB2-BD59-A6C34878D82A}">
                    <a16:rowId xmlns:a16="http://schemas.microsoft.com/office/drawing/2014/main" val="2888792551"/>
                  </a:ext>
                </a:extLst>
              </a:tr>
              <a:tr h="1172677">
                <a:tc>
                  <a:txBody>
                    <a:bodyPr/>
                    <a:lstStyle/>
                    <a:p>
                      <a:r>
                        <a:rPr lang="en-SG" sz="1600" b="0" dirty="0"/>
                        <a:t>Service</a:t>
                      </a:r>
                    </a:p>
                  </a:txBody>
                  <a:tcPr anchor="ctr" anchorCtr="1"/>
                </a:tc>
                <a:tc>
                  <a:txBody>
                    <a:bodyPr/>
                    <a:lstStyle/>
                    <a:p>
                      <a:r>
                        <a:rPr lang="en-IN" sz="1600" b="0" kern="1200" dirty="0">
                          <a:solidFill>
                            <a:schemeClr val="dk1"/>
                          </a:solidFill>
                          <a:effectLst/>
                          <a:latin typeface="+mn-lt"/>
                          <a:ea typeface="+mn-ea"/>
                          <a:cs typeface="+mn-cs"/>
                        </a:rPr>
                        <a:t>home delivery of eco-utensils mainly in utensils kits.</a:t>
                      </a:r>
                      <a:endParaRPr lang="en-US" sz="1600" b="0" kern="1200" dirty="0">
                        <a:solidFill>
                          <a:schemeClr val="dk1"/>
                        </a:solidFill>
                        <a:effectLst/>
                        <a:latin typeface="+mn-lt"/>
                        <a:ea typeface="+mn-ea"/>
                        <a:cs typeface="+mn-cs"/>
                      </a:endParaRPr>
                    </a:p>
                    <a:p>
                      <a:r>
                        <a:rPr lang="en-IN" sz="1600" b="0" kern="1200" dirty="0">
                          <a:solidFill>
                            <a:schemeClr val="dk1"/>
                          </a:solidFill>
                          <a:effectLst/>
                          <a:latin typeface="+mn-lt"/>
                          <a:ea typeface="+mn-ea"/>
                          <a:cs typeface="+mn-cs"/>
                        </a:rPr>
                        <a:t>fast food centres.</a:t>
                      </a:r>
                      <a:endParaRPr lang="en-SG" sz="1600" b="0" dirty="0"/>
                    </a:p>
                  </a:txBody>
                  <a:tcPr anchor="ctr" anchorCtr="1"/>
                </a:tc>
                <a:tc>
                  <a:txBody>
                    <a:bodyPr/>
                    <a:lstStyle/>
                    <a:p>
                      <a:r>
                        <a:rPr lang="en-IN" sz="1600" b="0" kern="1200" dirty="0">
                          <a:solidFill>
                            <a:schemeClr val="dk1"/>
                          </a:solidFill>
                          <a:effectLst/>
                          <a:latin typeface="+mn-lt"/>
                          <a:ea typeface="+mn-ea"/>
                          <a:cs typeface="+mn-cs"/>
                        </a:rPr>
                        <a:t>setup the  utensil  stations(different types of spoons availability) near the food stalls.</a:t>
                      </a:r>
                      <a:endParaRPr lang="en-US" sz="1600" b="0" kern="1200" dirty="0">
                        <a:solidFill>
                          <a:schemeClr val="dk1"/>
                        </a:solidFill>
                        <a:effectLst/>
                        <a:latin typeface="+mn-lt"/>
                        <a:ea typeface="+mn-ea"/>
                        <a:cs typeface="+mn-cs"/>
                      </a:endParaRPr>
                    </a:p>
                    <a:p>
                      <a:endParaRPr lang="en-SG" sz="1600" b="0" dirty="0"/>
                    </a:p>
                  </a:txBody>
                  <a:tcPr anchor="ctr" anchorCtr="1"/>
                </a:tc>
                <a:tc>
                  <a:txBody>
                    <a:bodyPr/>
                    <a:lstStyle/>
                    <a:p>
                      <a:pPr>
                        <a:lnSpc>
                          <a:spcPct val="107000"/>
                        </a:lnSpc>
                        <a:spcAft>
                          <a:spcPts val="800"/>
                        </a:spcAft>
                      </a:pPr>
                      <a:r>
                        <a:rPr lang="en-IN" sz="1600" b="0" dirty="0">
                          <a:effectLst/>
                          <a:latin typeface="Aptos" panose="020B0004020202020204" pitchFamily="34" charset="0"/>
                          <a:ea typeface="Aptos" panose="020B0004020202020204" pitchFamily="34" charset="0"/>
                          <a:cs typeface="Times New Roman" panose="02020603050405020304" pitchFamily="18" charset="0"/>
                        </a:rPr>
                        <a:t>Training programs for fast food workers.</a:t>
                      </a:r>
                      <a:endParaRPr lang="en-US" sz="16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26028540"/>
                  </a:ext>
                </a:extLst>
              </a:tr>
              <a:tr h="1172677">
                <a:tc>
                  <a:txBody>
                    <a:bodyPr/>
                    <a:lstStyle/>
                    <a:p>
                      <a:r>
                        <a:rPr lang="en-SG" sz="1600" b="0" dirty="0"/>
                        <a:t>Technology</a:t>
                      </a:r>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Equip washing stations with smart sensors to detect utensil type, material, and cleanliness level.</a:t>
                      </a:r>
                    </a:p>
                    <a:p>
                      <a:endParaRPr lang="en-SG" sz="1600" b="0" dirty="0"/>
                    </a:p>
                  </a:txBody>
                  <a:tcPr anchor="ctr" anchorCtr="1"/>
                </a:tc>
                <a:tc>
                  <a:txBody>
                    <a:bodyPr/>
                    <a:lstStyle/>
                    <a:p>
                      <a:r>
                        <a:rPr lang="en-IN" sz="1600" b="0" kern="1200" dirty="0">
                          <a:solidFill>
                            <a:schemeClr val="dk1"/>
                          </a:solidFill>
                          <a:effectLst/>
                          <a:latin typeface="+mn-lt"/>
                          <a:ea typeface="+mn-ea"/>
                          <a:cs typeface="+mn-cs"/>
                        </a:rPr>
                        <a:t>AI to optimize the production cost.</a:t>
                      </a:r>
                      <a:endParaRPr lang="en-US" sz="1600" b="0" kern="1200" dirty="0">
                        <a:solidFill>
                          <a:schemeClr val="dk1"/>
                        </a:solidFill>
                        <a:effectLst/>
                        <a:latin typeface="+mn-lt"/>
                        <a:ea typeface="+mn-ea"/>
                        <a:cs typeface="+mn-cs"/>
                      </a:endParaRPr>
                    </a:p>
                    <a:p>
                      <a:r>
                        <a:rPr lang="en-IN" sz="1600" b="0" kern="1200" dirty="0">
                          <a:solidFill>
                            <a:schemeClr val="dk1"/>
                          </a:solidFill>
                          <a:effectLst/>
                          <a:latin typeface="+mn-lt"/>
                          <a:ea typeface="+mn-ea"/>
                          <a:cs typeface="+mn-cs"/>
                        </a:rPr>
                        <a:t>printing 3d type spoons and with attractive design patterns.</a:t>
                      </a:r>
                      <a:endParaRPr lang="en-SG" sz="1600" b="0"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Use AI  to produce efficiency by reducing manual maintain time.</a:t>
                      </a:r>
                    </a:p>
                    <a:p>
                      <a:endParaRPr lang="en-SG" sz="1600" b="0" dirty="0"/>
                    </a:p>
                  </a:txBody>
                  <a:tcPr anchor="ctr" anchorCtr="1"/>
                </a:tc>
                <a:extLst>
                  <a:ext uri="{0D108BD9-81ED-4DB2-BD59-A6C34878D82A}">
                    <a16:rowId xmlns:a16="http://schemas.microsoft.com/office/drawing/2014/main" val="3122274129"/>
                  </a:ext>
                </a:extLst>
              </a:tr>
              <a:tr h="1172677">
                <a:tc>
                  <a:txBody>
                    <a:bodyPr/>
                    <a:lstStyle/>
                    <a:p>
                      <a:r>
                        <a:rPr lang="en-SG" sz="1600" b="0" dirty="0"/>
                        <a:t>Advertisement Campaign</a:t>
                      </a:r>
                    </a:p>
                  </a:txBody>
                  <a:tcPr anchor="ctr" anchorCtr="1"/>
                </a:tc>
                <a:tc>
                  <a:txBody>
                    <a:bodyPr/>
                    <a:lstStyle/>
                    <a:p>
                      <a:r>
                        <a:rPr lang="en-IN" sz="1600" b="0" kern="1200" dirty="0">
                          <a:solidFill>
                            <a:schemeClr val="dk1"/>
                          </a:solidFill>
                          <a:effectLst/>
                          <a:latin typeface="+mn-lt"/>
                          <a:ea typeface="+mn-ea"/>
                          <a:cs typeface="+mn-cs"/>
                        </a:rPr>
                        <a:t>highlighting  the speed and convenience of eco-friendly materials.</a:t>
                      </a:r>
                      <a:endParaRPr lang="en-US" sz="1600" b="0" kern="1200" dirty="0">
                        <a:solidFill>
                          <a:schemeClr val="dk1"/>
                        </a:solidFill>
                        <a:effectLst/>
                        <a:latin typeface="+mn-lt"/>
                        <a:ea typeface="+mn-ea"/>
                        <a:cs typeface="+mn-cs"/>
                      </a:endParaRPr>
                    </a:p>
                    <a:p>
                      <a:r>
                        <a:rPr lang="en-IN" sz="1600" b="0" kern="1200" dirty="0">
                          <a:solidFill>
                            <a:schemeClr val="dk1"/>
                          </a:solidFill>
                          <a:effectLst/>
                          <a:latin typeface="+mn-lt"/>
                          <a:ea typeface="+mn-ea"/>
                          <a:cs typeface="+mn-cs"/>
                        </a:rPr>
                        <a:t>makes more interest  among on-go customers to buy.</a:t>
                      </a:r>
                      <a:endParaRPr lang="en-SG" sz="1600" b="0" dirty="0"/>
                    </a:p>
                  </a:txBody>
                  <a:tcPr anchor="ctr" anchorCtr="1"/>
                </a:tc>
                <a:tc>
                  <a:txBody>
                    <a:bodyPr/>
                    <a:lstStyle/>
                    <a:p>
                      <a:r>
                        <a:rPr lang="en-IN" sz="1600" b="0" kern="1200" dirty="0">
                          <a:solidFill>
                            <a:schemeClr val="dk1"/>
                          </a:solidFill>
                          <a:effectLst/>
                          <a:latin typeface="+mn-lt"/>
                          <a:ea typeface="+mn-ea"/>
                          <a:cs typeface="+mn-cs"/>
                        </a:rPr>
                        <a:t>you tube  challenges promoting eco-friendly choices.</a:t>
                      </a:r>
                      <a:endParaRPr lang="en-SG" sz="1600" b="0" dirty="0"/>
                    </a:p>
                  </a:txBody>
                  <a:tcPr anchor="ctr" anchorCtr="1"/>
                </a:tc>
                <a:tc>
                  <a:txBody>
                    <a:bodyPr/>
                    <a:lstStyle/>
                    <a:p>
                      <a:pPr>
                        <a:lnSpc>
                          <a:spcPct val="107000"/>
                        </a:lnSpc>
                        <a:spcAft>
                          <a:spcPts val="800"/>
                        </a:spcAft>
                      </a:pPr>
                      <a:r>
                        <a:rPr lang="en-IN" sz="1600" b="0" dirty="0">
                          <a:effectLst/>
                          <a:latin typeface="Aptos" panose="020B0004020202020204" pitchFamily="34" charset="0"/>
                          <a:ea typeface="Aptos" panose="020B0004020202020204" pitchFamily="34" charset="0"/>
                          <a:cs typeface="Times New Roman" panose="02020603050405020304" pitchFamily="18" charset="0"/>
                        </a:rPr>
                        <a:t>Posters on the work places(Ex: restaurants, stalls, cafes) showing them to reduce the waste.</a:t>
                      </a:r>
                      <a:endParaRPr lang="en-US" sz="1600" b="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47468426"/>
                  </a:ext>
                </a:extLst>
              </a:tr>
            </a:tbl>
          </a:graphicData>
        </a:graphic>
      </p:graphicFrame>
    </p:spTree>
    <p:extLst>
      <p:ext uri="{BB962C8B-B14F-4D97-AF65-F5344CB8AC3E}">
        <p14:creationId xmlns:p14="http://schemas.microsoft.com/office/powerpoint/2010/main" val="27918819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4FE73FF-1FB2-0CBA-DCA8-5A327E6D5947}"/>
              </a:ext>
            </a:extLst>
          </p:cNvPr>
          <p:cNvSpPr>
            <a:spLocks noGrp="1"/>
          </p:cNvSpPr>
          <p:nvPr>
            <p:ph type="sldNum" sz="quarter" idx="12"/>
          </p:nvPr>
        </p:nvSpPr>
        <p:spPr/>
        <p:txBody>
          <a:bodyPr/>
          <a:lstStyle/>
          <a:p>
            <a:fld id="{C3DB2ADC-AF19-4574-8C10-79B5B04FCA27}" type="slidenum">
              <a:rPr lang="en-US" smtClean="0"/>
              <a:pPr/>
              <a:t>38</a:t>
            </a:fld>
            <a:endParaRPr lang="en-US" dirty="0"/>
          </a:p>
        </p:txBody>
      </p:sp>
      <p:pic>
        <p:nvPicPr>
          <p:cNvPr id="5" name="Graphic 4">
            <a:extLst>
              <a:ext uri="{FF2B5EF4-FFF2-40B4-BE49-F238E27FC236}">
                <a16:creationId xmlns:a16="http://schemas.microsoft.com/office/drawing/2014/main" id="{5697AA1E-2359-5DC3-B7F5-8B5528243620}"/>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801" t="9853" r="9773" b="10918"/>
          <a:stretch/>
        </p:blipFill>
        <p:spPr>
          <a:xfrm>
            <a:off x="-1" y="626675"/>
            <a:ext cx="11896531" cy="6094800"/>
          </a:xfrm>
          <a:prstGeom prst="rect">
            <a:avLst/>
          </a:prstGeom>
        </p:spPr>
      </p:pic>
      <p:pic>
        <p:nvPicPr>
          <p:cNvPr id="3" name="Picture 2">
            <a:extLst>
              <a:ext uri="{FF2B5EF4-FFF2-40B4-BE49-F238E27FC236}">
                <a16:creationId xmlns:a16="http://schemas.microsoft.com/office/drawing/2014/main" id="{1DFB5FF9-6008-CB1D-D584-CC00ECA08B63}"/>
              </a:ext>
            </a:extLst>
          </p:cNvPr>
          <p:cNvPicPr>
            <a:picLocks noChangeAspect="1"/>
          </p:cNvPicPr>
          <p:nvPr/>
        </p:nvPicPr>
        <p:blipFill>
          <a:blip r:embed="rId4"/>
          <a:stretch>
            <a:fillRect/>
          </a:stretch>
        </p:blipFill>
        <p:spPr>
          <a:xfrm>
            <a:off x="4003143" y="969194"/>
            <a:ext cx="2267266" cy="1638529"/>
          </a:xfrm>
          <a:prstGeom prst="rect">
            <a:avLst/>
          </a:prstGeom>
        </p:spPr>
      </p:pic>
      <p:pic>
        <p:nvPicPr>
          <p:cNvPr id="7" name="Picture 6">
            <a:extLst>
              <a:ext uri="{FF2B5EF4-FFF2-40B4-BE49-F238E27FC236}">
                <a16:creationId xmlns:a16="http://schemas.microsoft.com/office/drawing/2014/main" id="{DAE19AE2-C6DC-8C85-8514-2F68B7567453}"/>
              </a:ext>
            </a:extLst>
          </p:cNvPr>
          <p:cNvPicPr>
            <a:picLocks noChangeAspect="1"/>
          </p:cNvPicPr>
          <p:nvPr/>
        </p:nvPicPr>
        <p:blipFill>
          <a:blip r:embed="rId4"/>
          <a:stretch>
            <a:fillRect/>
          </a:stretch>
        </p:blipFill>
        <p:spPr>
          <a:xfrm>
            <a:off x="8006287" y="969193"/>
            <a:ext cx="2267266" cy="1638529"/>
          </a:xfrm>
          <a:prstGeom prst="rect">
            <a:avLst/>
          </a:prstGeom>
        </p:spPr>
      </p:pic>
      <p:pic>
        <p:nvPicPr>
          <p:cNvPr id="9" name="Picture 8">
            <a:extLst>
              <a:ext uri="{FF2B5EF4-FFF2-40B4-BE49-F238E27FC236}">
                <a16:creationId xmlns:a16="http://schemas.microsoft.com/office/drawing/2014/main" id="{0DE274EE-3371-390C-B9A7-DE79E205B0AC}"/>
              </a:ext>
            </a:extLst>
          </p:cNvPr>
          <p:cNvPicPr>
            <a:picLocks noChangeAspect="1"/>
          </p:cNvPicPr>
          <p:nvPr/>
        </p:nvPicPr>
        <p:blipFill>
          <a:blip r:embed="rId4"/>
          <a:stretch>
            <a:fillRect/>
          </a:stretch>
        </p:blipFill>
        <p:spPr>
          <a:xfrm>
            <a:off x="4500282" y="3621294"/>
            <a:ext cx="2576730" cy="1638529"/>
          </a:xfrm>
          <a:prstGeom prst="rect">
            <a:avLst/>
          </a:prstGeom>
        </p:spPr>
      </p:pic>
      <p:pic>
        <p:nvPicPr>
          <p:cNvPr id="11" name="Picture 10">
            <a:extLst>
              <a:ext uri="{FF2B5EF4-FFF2-40B4-BE49-F238E27FC236}">
                <a16:creationId xmlns:a16="http://schemas.microsoft.com/office/drawing/2014/main" id="{A9749B5D-D157-53E9-8019-570C825E9168}"/>
              </a:ext>
            </a:extLst>
          </p:cNvPr>
          <p:cNvPicPr>
            <a:picLocks noChangeAspect="1"/>
          </p:cNvPicPr>
          <p:nvPr/>
        </p:nvPicPr>
        <p:blipFill>
          <a:blip r:embed="rId4"/>
          <a:stretch>
            <a:fillRect/>
          </a:stretch>
        </p:blipFill>
        <p:spPr>
          <a:xfrm>
            <a:off x="7219505" y="3506205"/>
            <a:ext cx="2267266" cy="1638529"/>
          </a:xfrm>
          <a:prstGeom prst="rect">
            <a:avLst/>
          </a:prstGeom>
        </p:spPr>
      </p:pic>
      <p:sp>
        <p:nvSpPr>
          <p:cNvPr id="13" name="TextBox 12">
            <a:extLst>
              <a:ext uri="{FF2B5EF4-FFF2-40B4-BE49-F238E27FC236}">
                <a16:creationId xmlns:a16="http://schemas.microsoft.com/office/drawing/2014/main" id="{45B5087F-6CFA-79A9-0679-692FE123CDC3}"/>
              </a:ext>
            </a:extLst>
          </p:cNvPr>
          <p:cNvSpPr txBox="1"/>
          <p:nvPr/>
        </p:nvSpPr>
        <p:spPr>
          <a:xfrm>
            <a:off x="2882335" y="3506205"/>
            <a:ext cx="4047383" cy="1815882"/>
          </a:xfrm>
          <a:prstGeom prst="rect">
            <a:avLst/>
          </a:prstGeom>
          <a:noFill/>
        </p:spPr>
        <p:txBody>
          <a:bodyPr wrap="square">
            <a:spAutoFit/>
          </a:bodyPr>
          <a:lstStyle/>
          <a:p>
            <a:r>
              <a:rPr lang="en-US" sz="1600" dirty="0"/>
              <a:t>Posters at workplaces, like restaurants and cafes, to stimulate waste reduction and sustainability. Home delivery of eco-friendly utensil kits to convenience store. Highlighting speed and convenience in marketing campaigns to attract on-the-go customers.</a:t>
            </a:r>
          </a:p>
        </p:txBody>
      </p:sp>
      <p:sp>
        <p:nvSpPr>
          <p:cNvPr id="15" name="TextBox 14">
            <a:extLst>
              <a:ext uri="{FF2B5EF4-FFF2-40B4-BE49-F238E27FC236}">
                <a16:creationId xmlns:a16="http://schemas.microsoft.com/office/drawing/2014/main" id="{F4D64ECF-F8EB-CE1B-31E7-F302954D689B}"/>
              </a:ext>
            </a:extLst>
          </p:cNvPr>
          <p:cNvSpPr txBox="1"/>
          <p:nvPr/>
        </p:nvSpPr>
        <p:spPr>
          <a:xfrm>
            <a:off x="7219505" y="934472"/>
            <a:ext cx="4203698" cy="1569660"/>
          </a:xfrm>
          <a:prstGeom prst="rect">
            <a:avLst/>
          </a:prstGeom>
          <a:noFill/>
        </p:spPr>
        <p:txBody>
          <a:bodyPr wrap="square">
            <a:spAutoFit/>
          </a:bodyPr>
          <a:lstStyle/>
          <a:p>
            <a:r>
              <a:rPr lang="en-US" sz="1600" dirty="0"/>
              <a:t>Using blockchain in utensil life tracking and waste management savings measurement. Integrating smart sensors to monitor the reuse and sustainability of eco-friendly spoons. Training programs for fast-food workers on the effective use of sustainable spoons.</a:t>
            </a:r>
          </a:p>
        </p:txBody>
      </p:sp>
      <p:sp>
        <p:nvSpPr>
          <p:cNvPr id="17" name="TextBox 16">
            <a:extLst>
              <a:ext uri="{FF2B5EF4-FFF2-40B4-BE49-F238E27FC236}">
                <a16:creationId xmlns:a16="http://schemas.microsoft.com/office/drawing/2014/main" id="{31535997-D373-CD42-61CE-3231F469F8C4}"/>
              </a:ext>
            </a:extLst>
          </p:cNvPr>
          <p:cNvSpPr txBox="1"/>
          <p:nvPr/>
        </p:nvSpPr>
        <p:spPr>
          <a:xfrm>
            <a:off x="2882335" y="923655"/>
            <a:ext cx="4047383" cy="1569660"/>
          </a:xfrm>
          <a:prstGeom prst="rect">
            <a:avLst/>
          </a:prstGeom>
          <a:noFill/>
        </p:spPr>
        <p:txBody>
          <a:bodyPr wrap="square">
            <a:spAutoFit/>
          </a:bodyPr>
          <a:lstStyle/>
          <a:p>
            <a:pPr marL="342900" indent="-342900">
              <a:buAutoNum type="arabicParenR"/>
            </a:pPr>
            <a:r>
              <a:rPr lang="en-US" sz="1600" dirty="0"/>
              <a:t>Posters promoting eco-friendly choices</a:t>
            </a:r>
          </a:p>
          <a:p>
            <a:pPr marL="342900" indent="-342900">
              <a:buAutoNum type="arabicParenR"/>
            </a:pPr>
            <a:r>
              <a:rPr lang="en-US" sz="1600" dirty="0"/>
              <a:t>Home delivery of eco-utensils</a:t>
            </a:r>
          </a:p>
          <a:p>
            <a:pPr marL="342900" indent="-342900">
              <a:buAutoNum type="arabicParenR"/>
            </a:pPr>
            <a:r>
              <a:rPr lang="en-US" sz="1600" dirty="0"/>
              <a:t>convenience-focused advertisement campaign</a:t>
            </a:r>
          </a:p>
          <a:p>
            <a:pPr marL="342900" indent="-342900">
              <a:buAutoNum type="arabicParenR"/>
            </a:pPr>
            <a:r>
              <a:rPr lang="en-US" sz="1600" dirty="0" err="1"/>
              <a:t>Youtube</a:t>
            </a:r>
            <a:r>
              <a:rPr lang="en-US" sz="1600" dirty="0"/>
              <a:t> challenges promoting eco-friendly choices</a:t>
            </a:r>
          </a:p>
        </p:txBody>
      </p:sp>
      <p:sp>
        <p:nvSpPr>
          <p:cNvPr id="19" name="TextBox 18">
            <a:extLst>
              <a:ext uri="{FF2B5EF4-FFF2-40B4-BE49-F238E27FC236}">
                <a16:creationId xmlns:a16="http://schemas.microsoft.com/office/drawing/2014/main" id="{A7499FF9-1EF9-97E7-EAFC-76031DC9CC2D}"/>
              </a:ext>
            </a:extLst>
          </p:cNvPr>
          <p:cNvSpPr txBox="1"/>
          <p:nvPr/>
        </p:nvSpPr>
        <p:spPr>
          <a:xfrm>
            <a:off x="7077012" y="3406846"/>
            <a:ext cx="5114988" cy="2062103"/>
          </a:xfrm>
          <a:prstGeom prst="rect">
            <a:avLst/>
          </a:prstGeom>
          <a:noFill/>
        </p:spPr>
        <p:txBody>
          <a:bodyPr wrap="square">
            <a:spAutoFit/>
          </a:bodyPr>
          <a:lstStyle/>
          <a:p>
            <a:r>
              <a:rPr lang="en-US" sz="1600" dirty="0"/>
              <a:t>1)bio-degradable spoons for fast food chains</a:t>
            </a:r>
          </a:p>
          <a:p>
            <a:r>
              <a:rPr lang="en-US" sz="1600" dirty="0"/>
              <a:t>2)Ai- Ai-optimization for product production without human presence and edible spoons from rice/wheat</a:t>
            </a:r>
          </a:p>
          <a:p>
            <a:r>
              <a:rPr lang="en-US" sz="1600" dirty="0"/>
              <a:t>3) bio-utensil stations near food stalls</a:t>
            </a:r>
          </a:p>
          <a:p>
            <a:r>
              <a:rPr lang="en-US" sz="1600" dirty="0"/>
              <a:t>4)Training programs for fast food workers to promote spoons(by knowing how we can keep environment free from plastic and avoiding direct consumption through plastic)</a:t>
            </a:r>
          </a:p>
        </p:txBody>
      </p:sp>
      <p:sp>
        <p:nvSpPr>
          <p:cNvPr id="21" name="TextBox 20">
            <a:extLst>
              <a:ext uri="{FF2B5EF4-FFF2-40B4-BE49-F238E27FC236}">
                <a16:creationId xmlns:a16="http://schemas.microsoft.com/office/drawing/2014/main" id="{2ADED053-4CF5-6770-C6CE-AABEB25A7DA1}"/>
              </a:ext>
            </a:extLst>
          </p:cNvPr>
          <p:cNvSpPr txBox="1"/>
          <p:nvPr/>
        </p:nvSpPr>
        <p:spPr>
          <a:xfrm>
            <a:off x="2882335" y="289748"/>
            <a:ext cx="6096000" cy="461665"/>
          </a:xfrm>
          <a:prstGeom prst="rect">
            <a:avLst/>
          </a:prstGeom>
          <a:noFill/>
        </p:spPr>
        <p:txBody>
          <a:bodyPr wrap="square">
            <a:spAutoFit/>
          </a:bodyPr>
          <a:lstStyle/>
          <a:p>
            <a:pPr algn="ctr"/>
            <a:r>
              <a:rPr lang="en-SG" sz="2400" dirty="0"/>
              <a:t>IMPACT &amp; DIFFICULTY MATRIX</a:t>
            </a:r>
          </a:p>
        </p:txBody>
      </p:sp>
    </p:spTree>
    <p:extLst>
      <p:ext uri="{BB962C8B-B14F-4D97-AF65-F5344CB8AC3E}">
        <p14:creationId xmlns:p14="http://schemas.microsoft.com/office/powerpoint/2010/main" val="6642309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aper with text and drawings&#10;&#10;Description automatically generated">
            <a:extLst>
              <a:ext uri="{FF2B5EF4-FFF2-40B4-BE49-F238E27FC236}">
                <a16:creationId xmlns:a16="http://schemas.microsoft.com/office/drawing/2014/main" id="{E833B5BE-9518-E0E2-4AC2-930E5556FF5C}"/>
              </a:ext>
            </a:extLst>
          </p:cNvPr>
          <p:cNvPicPr>
            <a:picLocks noChangeAspect="1"/>
          </p:cNvPicPr>
          <p:nvPr/>
        </p:nvPicPr>
        <p:blipFill>
          <a:blip r:embed="rId2"/>
          <a:srcRect r="1" b="8134"/>
          <a:stretch/>
        </p:blipFill>
        <p:spPr>
          <a:xfrm>
            <a:off x="4876158" y="10"/>
            <a:ext cx="7315841" cy="6857990"/>
          </a:xfrm>
          <a:prstGeom prst="rect">
            <a:avLst/>
          </a:prstGeom>
        </p:spPr>
      </p:pic>
      <p:sp>
        <p:nvSpPr>
          <p:cNvPr id="8" name="TextBox 7">
            <a:extLst>
              <a:ext uri="{FF2B5EF4-FFF2-40B4-BE49-F238E27FC236}">
                <a16:creationId xmlns:a16="http://schemas.microsoft.com/office/drawing/2014/main" id="{7489C13E-EBA3-6F7C-2467-06D3DBE2EF65}"/>
              </a:ext>
            </a:extLst>
          </p:cNvPr>
          <p:cNvSpPr txBox="1"/>
          <p:nvPr/>
        </p:nvSpPr>
        <p:spPr>
          <a:xfrm>
            <a:off x="703400" y="908651"/>
            <a:ext cx="3620882" cy="3640345"/>
          </a:xfrm>
          <a:prstGeom prst="rect">
            <a:avLst/>
          </a:prstGeom>
        </p:spPr>
        <p:txBody>
          <a:bodyPr vert="horz" lIns="91440" tIns="45720" rIns="91440" bIns="45720" rtlCol="0" anchor="t">
            <a:normAutofit/>
          </a:bodyPr>
          <a:lstStyle/>
          <a:p>
            <a:pPr>
              <a:spcBef>
                <a:spcPct val="0"/>
              </a:spcBef>
              <a:spcAft>
                <a:spcPts val="600"/>
              </a:spcAft>
            </a:pPr>
            <a:r>
              <a:rPr lang="en-US" sz="3700" b="1" cap="all" spc="30" dirty="0">
                <a:latin typeface="+mj-lt"/>
                <a:ea typeface="+mj-ea"/>
                <a:cs typeface="+mj-cs"/>
              </a:rPr>
              <a:t>Low Fidelity Prototype (final idea) – </a:t>
            </a:r>
          </a:p>
        </p:txBody>
      </p:sp>
      <p:cxnSp>
        <p:nvCxnSpPr>
          <p:cNvPr id="21" name="Straight Connector 2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12640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F5E90E6-B9FF-9F5D-7A98-20310E3E0D41}"/>
              </a:ext>
            </a:extLst>
          </p:cNvPr>
          <p:cNvPicPr>
            <a:picLocks noChangeAspect="1"/>
          </p:cNvPicPr>
          <p:nvPr/>
        </p:nvPicPr>
        <p:blipFill>
          <a:blip r:embed="rId3"/>
          <a:srcRect l="18980" r="14920"/>
          <a:stretch/>
        </p:blipFill>
        <p:spPr>
          <a:xfrm>
            <a:off x="20" y="8975"/>
            <a:ext cx="6095980" cy="6857990"/>
          </a:xfrm>
          <a:prstGeom prst="rect">
            <a:avLst/>
          </a:prstGeom>
        </p:spPr>
      </p:pic>
      <p:sp>
        <p:nvSpPr>
          <p:cNvPr id="5" name="TextBox 4">
            <a:extLst>
              <a:ext uri="{FF2B5EF4-FFF2-40B4-BE49-F238E27FC236}">
                <a16:creationId xmlns:a16="http://schemas.microsoft.com/office/drawing/2014/main" id="{553A0366-C25D-311D-66E7-DCBE540139F0}"/>
              </a:ext>
            </a:extLst>
          </p:cNvPr>
          <p:cNvSpPr txBox="1"/>
          <p:nvPr/>
        </p:nvSpPr>
        <p:spPr>
          <a:xfrm>
            <a:off x="6696186" y="909637"/>
            <a:ext cx="4800600" cy="1307592"/>
          </a:xfrm>
          <a:prstGeom prst="rect">
            <a:avLst/>
          </a:prstGeom>
        </p:spPr>
        <p:txBody>
          <a:bodyPr vert="horz" lIns="91440" tIns="45720" rIns="91440" bIns="45720" rtlCol="0" anchor="t">
            <a:normAutofit/>
          </a:bodyPr>
          <a:lstStyle/>
          <a:p>
            <a:pPr>
              <a:lnSpc>
                <a:spcPct val="90000"/>
              </a:lnSpc>
              <a:spcBef>
                <a:spcPct val="0"/>
              </a:spcBef>
              <a:spcAft>
                <a:spcPts val="600"/>
              </a:spcAft>
            </a:pPr>
            <a:endParaRPr lang="en-US" sz="2800" cap="all" spc="30" dirty="0">
              <a:latin typeface="+mj-lt"/>
              <a:ea typeface="+mj-ea"/>
              <a:cs typeface="+mj-cs"/>
            </a:endParaRPr>
          </a:p>
        </p:txBody>
      </p:sp>
      <p:sp>
        <p:nvSpPr>
          <p:cNvPr id="12" name="TextBox 11">
            <a:extLst>
              <a:ext uri="{FF2B5EF4-FFF2-40B4-BE49-F238E27FC236}">
                <a16:creationId xmlns:a16="http://schemas.microsoft.com/office/drawing/2014/main" id="{9B6B560B-EFCF-00D8-A18A-576562449BF7}"/>
              </a:ext>
            </a:extLst>
          </p:cNvPr>
          <p:cNvSpPr txBox="1"/>
          <p:nvPr/>
        </p:nvSpPr>
        <p:spPr>
          <a:xfrm>
            <a:off x="6342529" y="694477"/>
            <a:ext cx="5602941" cy="4859226"/>
          </a:xfrm>
          <a:prstGeom prst="rect">
            <a:avLst/>
          </a:prstGeom>
        </p:spPr>
        <p:txBody>
          <a:bodyPr vert="horz" lIns="91440" tIns="45720" rIns="91440" bIns="45720" rtlCol="0">
            <a:noAutofit/>
          </a:bodyPr>
          <a:lstStyle/>
          <a:p>
            <a:pPr>
              <a:spcAft>
                <a:spcPts val="600"/>
              </a:spcAft>
            </a:pPr>
            <a:r>
              <a:rPr lang="en-US" dirty="0"/>
              <a:t>Single-use plastics comprise over 40% of total plastic consumption in India. The country is generating 3.5 million tons of plastic waste every year. Shockingly, only 40% of it is collected, resulting in severe pollution in rivers and urban areas. According to various research studies, plastic pollution affects more than 1,000 species. On the Indian coast alone, up to 20,000 metric tons of plastic waste are collected annually. This growing dependence on plastic has a lot more impact than just the pollution of the ecosystems. People are also exposed to increased health risks because microplastics are increasingly found in food and water supplies.</a:t>
            </a:r>
          </a:p>
          <a:p>
            <a:pPr>
              <a:spcAft>
                <a:spcPts val="600"/>
              </a:spcAft>
            </a:pPr>
            <a:r>
              <a:rPr lang="en-US" dirty="0"/>
              <a:t>Source - Ministry of Environment, Forest and Climate Change (</a:t>
            </a:r>
            <a:r>
              <a:rPr lang="en-US" dirty="0" err="1"/>
              <a:t>MoEFCC</a:t>
            </a:r>
            <a:r>
              <a:rPr lang="en-US" dirty="0"/>
              <a:t>), Government of India - Regularly publishes reports and data on plastic waste management, including initiatives to reduce single-use plastics</a:t>
            </a:r>
          </a:p>
          <a:p>
            <a:pPr>
              <a:spcAft>
                <a:spcPts val="600"/>
              </a:spcAft>
            </a:pPr>
            <a:r>
              <a:rPr lang="en-US" dirty="0"/>
              <a:t>Website: </a:t>
            </a:r>
            <a:r>
              <a:rPr lang="en-US" dirty="0">
                <a:hlinkClick r:id="rId4"/>
              </a:rPr>
              <a:t>moef.gov.in </a:t>
            </a:r>
            <a:endParaRPr lang="en-US" dirty="0"/>
          </a:p>
        </p:txBody>
      </p:sp>
      <p:cxnSp>
        <p:nvCxnSpPr>
          <p:cNvPr id="23" name="Straight Connector 22">
            <a:extLst>
              <a:ext uri="{FF2B5EF4-FFF2-40B4-BE49-F238E27FC236}">
                <a16:creationId xmlns:a16="http://schemas.microsoft.com/office/drawing/2014/main" id="{511FC409-B3C2-4F68-865C-C5333D6F27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81300" y="723900"/>
            <a:ext cx="461007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810270D-76A7-44B3-9746-7EDF5788602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81300" y="6142781"/>
            <a:ext cx="461007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424F5E-C984-2739-1117-84DBA66D5577}"/>
              </a:ext>
            </a:extLst>
          </p:cNvPr>
          <p:cNvSpPr txBox="1"/>
          <p:nvPr/>
        </p:nvSpPr>
        <p:spPr>
          <a:xfrm>
            <a:off x="6417215" y="253553"/>
            <a:ext cx="1972015" cy="461665"/>
          </a:xfrm>
          <a:prstGeom prst="rect">
            <a:avLst/>
          </a:prstGeom>
          <a:noFill/>
        </p:spPr>
        <p:txBody>
          <a:bodyPr wrap="none" rtlCol="0">
            <a:spAutoFit/>
          </a:bodyPr>
          <a:lstStyle/>
          <a:p>
            <a:r>
              <a:rPr lang="en-US" sz="2400" dirty="0"/>
              <a:t>Introduction </a:t>
            </a:r>
            <a:r>
              <a:rPr lang="en-US" sz="1800" dirty="0"/>
              <a:t>-</a:t>
            </a:r>
            <a:endParaRPr lang="en-US" dirty="0"/>
          </a:p>
        </p:txBody>
      </p:sp>
    </p:spTree>
    <p:extLst>
      <p:ext uri="{BB962C8B-B14F-4D97-AF65-F5344CB8AC3E}">
        <p14:creationId xmlns:p14="http://schemas.microsoft.com/office/powerpoint/2010/main" val="29222889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97215483-AD0C-4E00-BF87-04C4DA6AC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87F9F470-C7B7-4B96-90CD-6D53EA0200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descr="A close-up of a paper&#10;&#10;Description automatically generated">
            <a:extLst>
              <a:ext uri="{FF2B5EF4-FFF2-40B4-BE49-F238E27FC236}">
                <a16:creationId xmlns:a16="http://schemas.microsoft.com/office/drawing/2014/main" id="{9A777E98-B0B3-C760-0A29-C8EBA1A089DB}"/>
              </a:ext>
            </a:extLst>
          </p:cNvPr>
          <p:cNvPicPr>
            <a:picLocks noChangeAspect="1"/>
          </p:cNvPicPr>
          <p:nvPr/>
        </p:nvPicPr>
        <p:blipFill>
          <a:blip r:embed="rId2"/>
          <a:srcRect r="2204" b="1"/>
          <a:stretch/>
        </p:blipFill>
        <p:spPr>
          <a:xfrm>
            <a:off x="-2" y="902668"/>
            <a:ext cx="5984113" cy="5955331"/>
          </a:xfrm>
          <a:prstGeom prst="rect">
            <a:avLst/>
          </a:prstGeom>
        </p:spPr>
      </p:pic>
      <p:pic>
        <p:nvPicPr>
          <p:cNvPr id="6" name="Content Placeholder 5" descr="A close-up of a paper&#10;&#10;Description automatically generated">
            <a:extLst>
              <a:ext uri="{FF2B5EF4-FFF2-40B4-BE49-F238E27FC236}">
                <a16:creationId xmlns:a16="http://schemas.microsoft.com/office/drawing/2014/main" id="{0DF99649-E756-8770-3C67-8F7317715AB3}"/>
              </a:ext>
            </a:extLst>
          </p:cNvPr>
          <p:cNvPicPr>
            <a:picLocks noGrp="1" noChangeAspect="1"/>
          </p:cNvPicPr>
          <p:nvPr>
            <p:ph idx="1"/>
          </p:nvPr>
        </p:nvPicPr>
        <p:blipFill>
          <a:blip r:embed="rId3"/>
          <a:srcRect t="2002" r="-1" b="18418"/>
          <a:stretch/>
        </p:blipFill>
        <p:spPr>
          <a:xfrm>
            <a:off x="6207886" y="902669"/>
            <a:ext cx="5984114" cy="5955330"/>
          </a:xfrm>
          <a:prstGeom prst="rect">
            <a:avLst/>
          </a:prstGeom>
        </p:spPr>
      </p:pic>
      <p:sp>
        <p:nvSpPr>
          <p:cNvPr id="4" name="Slide Number Placeholder 3">
            <a:extLst>
              <a:ext uri="{FF2B5EF4-FFF2-40B4-BE49-F238E27FC236}">
                <a16:creationId xmlns:a16="http://schemas.microsoft.com/office/drawing/2014/main" id="{F7335613-9F4E-6FD4-EA3F-D0C5D0D7921F}"/>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a:solidFill>
                  <a:srgbClr val="FFFFFF"/>
                </a:solidFill>
              </a:rPr>
              <a:pPr>
                <a:lnSpc>
                  <a:spcPct val="90000"/>
                </a:lnSpc>
                <a:spcAft>
                  <a:spcPts val="600"/>
                </a:spcAft>
              </a:pPr>
              <a:t>40</a:t>
            </a:fld>
            <a:endParaRPr lang="en-US">
              <a:solidFill>
                <a:srgbClr val="FFFFFF"/>
              </a:solidFill>
            </a:endParaRPr>
          </a:p>
        </p:txBody>
      </p:sp>
    </p:spTree>
    <p:extLst>
      <p:ext uri="{BB962C8B-B14F-4D97-AF65-F5344CB8AC3E}">
        <p14:creationId xmlns:p14="http://schemas.microsoft.com/office/powerpoint/2010/main" val="14189619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a:xfrm>
            <a:off x="685800" y="899024"/>
            <a:ext cx="3076032" cy="3914947"/>
          </a:xfrm>
        </p:spPr>
        <p:txBody>
          <a:bodyPr vert="horz" lIns="91440" tIns="45720" rIns="91440" bIns="45720" rtlCol="0" anchor="t">
            <a:normAutofit/>
          </a:bodyPr>
          <a:lstStyle/>
          <a:p>
            <a:r>
              <a:rPr lang="en-US" sz="4000"/>
              <a:t>Thank you</a:t>
            </a:r>
          </a:p>
        </p:txBody>
      </p:sp>
      <p:cxnSp>
        <p:nvCxnSpPr>
          <p:cNvPr id="16" name="Straight Connector 1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23174C67-F19B-657F-E590-0C98A85A0E38}"/>
              </a:ext>
            </a:extLst>
          </p:cNvPr>
          <p:cNvPicPr>
            <a:picLocks noGrp="1" noChangeAspect="1"/>
          </p:cNvPicPr>
          <p:nvPr>
            <p:ph sz="quarter" idx="11"/>
          </p:nvPr>
        </p:nvPicPr>
        <p:blipFill>
          <a:blip r:embed="rId3"/>
          <a:stretch>
            <a:fillRect/>
          </a:stretch>
        </p:blipFill>
        <p:spPr>
          <a:xfrm>
            <a:off x="4793285" y="723901"/>
            <a:ext cx="5843928" cy="5410200"/>
          </a:xfrm>
          <a:prstGeom prst="rect">
            <a:avLst/>
          </a:prstGeom>
        </p:spPr>
      </p:pic>
    </p:spTree>
    <p:extLst>
      <p:ext uri="{BB962C8B-B14F-4D97-AF65-F5344CB8AC3E}">
        <p14:creationId xmlns:p14="http://schemas.microsoft.com/office/powerpoint/2010/main" val="1716896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87B672C-EEFD-4DF9-9E54-3AE7D973A1AD}"/>
              </a:ext>
            </a:extLst>
          </p:cNvPr>
          <p:cNvPicPr>
            <a:picLocks noChangeAspect="1"/>
          </p:cNvPicPr>
          <p:nvPr/>
        </p:nvPicPr>
        <p:blipFill>
          <a:blip r:embed="rId3"/>
          <a:stretch>
            <a:fillRect/>
          </a:stretch>
        </p:blipFill>
        <p:spPr>
          <a:xfrm>
            <a:off x="804549" y="861508"/>
            <a:ext cx="4486901" cy="5134984"/>
          </a:xfrm>
          <a:prstGeom prst="rect">
            <a:avLst/>
          </a:prstGeom>
        </p:spPr>
      </p:pic>
      <p:sp>
        <p:nvSpPr>
          <p:cNvPr id="10" name="TextBox 9">
            <a:extLst>
              <a:ext uri="{FF2B5EF4-FFF2-40B4-BE49-F238E27FC236}">
                <a16:creationId xmlns:a16="http://schemas.microsoft.com/office/drawing/2014/main" id="{5C3FA660-232B-198D-CA6F-C08192C7E905}"/>
              </a:ext>
            </a:extLst>
          </p:cNvPr>
          <p:cNvSpPr txBox="1"/>
          <p:nvPr/>
        </p:nvSpPr>
        <p:spPr>
          <a:xfrm>
            <a:off x="6095999" y="1074117"/>
            <a:ext cx="5466641" cy="4247317"/>
          </a:xfrm>
          <a:prstGeom prst="rect">
            <a:avLst/>
          </a:prstGeom>
          <a:noFill/>
        </p:spPr>
        <p:txBody>
          <a:bodyPr wrap="square" rtlCol="0">
            <a:spAutoFit/>
          </a:bodyPr>
          <a:lstStyle/>
          <a:p>
            <a:r>
              <a:rPr lang="en-US" dirty="0"/>
              <a:t>Wicked Problem is something that is not clearly defined. </a:t>
            </a:r>
          </a:p>
          <a:p>
            <a:r>
              <a:rPr lang="en-US" dirty="0"/>
              <a:t>It is difficult to control or stop the usage of single-use plastic</a:t>
            </a:r>
          </a:p>
          <a:p>
            <a:r>
              <a:rPr lang="en-US" dirty="0"/>
              <a:t>It is a wicked problem because single-use plastic is difficult to handle and impacts everything: from the environment to human health. It is cheap and convenient, so people and industries use it heavily, but it's tough to recycle and often ends up as waste. This waste pollutes land and oceans, harming wildlife and ecosystems. Because plastic takes hundreds of years to break down, it builds up over time. It would require big changes in production, habits, and waste management, thus making the issue very complex and difficult.</a:t>
            </a:r>
          </a:p>
        </p:txBody>
      </p:sp>
      <p:sp>
        <p:nvSpPr>
          <p:cNvPr id="2" name="TextBox 1">
            <a:extLst>
              <a:ext uri="{FF2B5EF4-FFF2-40B4-BE49-F238E27FC236}">
                <a16:creationId xmlns:a16="http://schemas.microsoft.com/office/drawing/2014/main" id="{62693122-8379-1188-ABA3-E93FD1B059A7}"/>
              </a:ext>
            </a:extLst>
          </p:cNvPr>
          <p:cNvSpPr txBox="1"/>
          <p:nvPr/>
        </p:nvSpPr>
        <p:spPr>
          <a:xfrm>
            <a:off x="4509247" y="313764"/>
            <a:ext cx="2370329" cy="461665"/>
          </a:xfrm>
          <a:prstGeom prst="rect">
            <a:avLst/>
          </a:prstGeom>
          <a:noFill/>
        </p:spPr>
        <p:txBody>
          <a:bodyPr wrap="none" rtlCol="0">
            <a:spAutoFit/>
          </a:bodyPr>
          <a:lstStyle/>
          <a:p>
            <a:r>
              <a:rPr lang="en-US" sz="2400" dirty="0"/>
              <a:t>Wicked Problem</a:t>
            </a:r>
          </a:p>
        </p:txBody>
      </p:sp>
    </p:spTree>
    <p:extLst>
      <p:ext uri="{BB962C8B-B14F-4D97-AF65-F5344CB8AC3E}">
        <p14:creationId xmlns:p14="http://schemas.microsoft.com/office/powerpoint/2010/main" val="325056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34CB9C3-D434-66B4-7794-809A1291E833}"/>
              </a:ext>
            </a:extLst>
          </p:cNvPr>
          <p:cNvSpPr txBox="1"/>
          <p:nvPr/>
        </p:nvSpPr>
        <p:spPr>
          <a:xfrm>
            <a:off x="2962035" y="179295"/>
            <a:ext cx="6017096" cy="830997"/>
          </a:xfrm>
          <a:prstGeom prst="rect">
            <a:avLst/>
          </a:prstGeom>
          <a:noFill/>
        </p:spPr>
        <p:txBody>
          <a:bodyPr wrap="none" rtlCol="0">
            <a:spAutoFit/>
          </a:bodyPr>
          <a:lstStyle/>
          <a:p>
            <a:r>
              <a:rPr lang="en-AU" sz="2400" dirty="0">
                <a:latin typeface="+mn-lt"/>
              </a:rPr>
              <a:t>INDICATORS OF WICKED PROBLEMS</a:t>
            </a:r>
          </a:p>
          <a:p>
            <a:endParaRPr lang="en-US" sz="2400" dirty="0"/>
          </a:p>
        </p:txBody>
      </p:sp>
      <p:graphicFrame>
        <p:nvGraphicFramePr>
          <p:cNvPr id="10" name="Table 10">
            <a:extLst>
              <a:ext uri="{FF2B5EF4-FFF2-40B4-BE49-F238E27FC236}">
                <a16:creationId xmlns:a16="http://schemas.microsoft.com/office/drawing/2014/main" id="{A146945A-754D-82BE-9064-E4814524FA30}"/>
              </a:ext>
            </a:extLst>
          </p:cNvPr>
          <p:cNvGraphicFramePr>
            <a:graphicFrameLocks/>
          </p:cNvGraphicFramePr>
          <p:nvPr>
            <p:extLst>
              <p:ext uri="{D42A27DB-BD31-4B8C-83A1-F6EECF244321}">
                <p14:modId xmlns:p14="http://schemas.microsoft.com/office/powerpoint/2010/main" val="1464215369"/>
              </p:ext>
            </p:extLst>
          </p:nvPr>
        </p:nvGraphicFramePr>
        <p:xfrm>
          <a:off x="775447" y="787851"/>
          <a:ext cx="10641106" cy="5282298"/>
        </p:xfrm>
        <a:graphic>
          <a:graphicData uri="http://schemas.openxmlformats.org/drawingml/2006/table">
            <a:tbl>
              <a:tblPr firstRow="1" bandRow="1">
                <a:tableStyleId>{B301B821-A1FF-4177-AEE7-76D212191A09}</a:tableStyleId>
              </a:tblPr>
              <a:tblGrid>
                <a:gridCol w="3329987">
                  <a:extLst>
                    <a:ext uri="{9D8B030D-6E8A-4147-A177-3AD203B41FA5}">
                      <a16:colId xmlns:a16="http://schemas.microsoft.com/office/drawing/2014/main" val="595031573"/>
                    </a:ext>
                  </a:extLst>
                </a:gridCol>
                <a:gridCol w="7311119">
                  <a:extLst>
                    <a:ext uri="{9D8B030D-6E8A-4147-A177-3AD203B41FA5}">
                      <a16:colId xmlns:a16="http://schemas.microsoft.com/office/drawing/2014/main" val="3294099063"/>
                    </a:ext>
                  </a:extLst>
                </a:gridCol>
              </a:tblGrid>
              <a:tr h="899207">
                <a:tc>
                  <a:txBody>
                    <a:bodyPr/>
                    <a:lstStyle/>
                    <a:p>
                      <a:r>
                        <a:rPr lang="en-AU" sz="2400" b="0" dirty="0"/>
                        <a:t>Indicator of wicked problem…</a:t>
                      </a:r>
                    </a:p>
                  </a:txBody>
                  <a:tcPr>
                    <a:lnR w="12700" cap="flat" cmpd="sng" algn="ctr">
                      <a:solidFill>
                        <a:schemeClr val="tx1"/>
                      </a:solidFill>
                      <a:prstDash val="solid"/>
                      <a:round/>
                      <a:headEnd type="none" w="med" len="med"/>
                      <a:tailEnd type="none" w="med" len="med"/>
                    </a:lnR>
                  </a:tcPr>
                </a:tc>
                <a:tc>
                  <a:txBody>
                    <a:bodyPr/>
                    <a:lstStyle/>
                    <a:p>
                      <a:r>
                        <a:rPr lang="en-AU" sz="2400" b="0" dirty="0"/>
                        <a:t>How/where we see this for the industry problem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2116023"/>
                  </a:ext>
                </a:extLst>
              </a:tr>
              <a:tr h="996157">
                <a:tc>
                  <a:txBody>
                    <a:bodyPr/>
                    <a:lstStyle/>
                    <a:p>
                      <a:r>
                        <a:rPr lang="en-AU" sz="1800" b="0" dirty="0"/>
                        <a:t>1) No definitive formulation</a:t>
                      </a:r>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dk1"/>
                          </a:solidFill>
                          <a:effectLst/>
                          <a:latin typeface="+mn-lt"/>
                          <a:ea typeface="+mn-ea"/>
                          <a:cs typeface="+mn-cs"/>
                        </a:rPr>
                        <a:t>There are many ways to look at the problem of single-use plastics, including that of production, consumer demand, and recycling, which causes a struggle as to which approach to go with.</a:t>
                      </a:r>
                      <a:endParaRPr lang="en-AU" sz="11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94088340"/>
                  </a:ext>
                </a:extLst>
              </a:tr>
              <a:tr h="697310">
                <a:tc>
                  <a:txBody>
                    <a:bodyPr/>
                    <a:lstStyle/>
                    <a:p>
                      <a:r>
                        <a:rPr lang="en-AU" sz="1800" b="0" dirty="0"/>
                        <a:t>2) No Stopping Rule</a:t>
                      </a:r>
                    </a:p>
                  </a:txBody>
                  <a:tcPr>
                    <a:lnR w="12700" cap="flat" cmpd="sng" algn="ctr">
                      <a:solidFill>
                        <a:schemeClr val="tx1"/>
                      </a:solidFill>
                      <a:prstDash val="solid"/>
                      <a:round/>
                      <a:headEnd type="none" w="med" len="med"/>
                      <a:tailEnd type="none" w="med" len="med"/>
                    </a:lnR>
                  </a:tcPr>
                </a:tc>
                <a:tc>
                  <a:txBody>
                    <a:bodyPr/>
                    <a:lstStyle/>
                    <a:p>
                      <a:r>
                        <a:rPr lang="en-AU" sz="1800" b="0" dirty="0"/>
                        <a:t>There are huge number of products so we can control many at maximum but not all so no end for this.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2046691"/>
                  </a:ext>
                </a:extLst>
              </a:tr>
              <a:tr h="996157">
                <a:tc>
                  <a:txBody>
                    <a:bodyPr/>
                    <a:lstStyle/>
                    <a:p>
                      <a:r>
                        <a:rPr lang="en-AU" sz="1800" b="0" dirty="0"/>
                        <a:t>3) Solutions are not true or false, but good or bad</a:t>
                      </a:r>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dk1"/>
                          </a:solidFill>
                          <a:effectLst/>
                          <a:latin typeface="+mn-lt"/>
                          <a:ea typeface="+mn-ea"/>
                          <a:cs typeface="+mn-cs"/>
                        </a:rPr>
                        <a:t>We will relace it with other materials like paper, might sound looking good at a first glance, but may lead to other environmental harm in increased forestation thereby showing not all solutions are equally good.</a:t>
                      </a:r>
                      <a:endParaRPr lang="en-AU" sz="11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2756443"/>
                  </a:ext>
                </a:extLst>
              </a:tr>
              <a:tr h="697310">
                <a:tc>
                  <a:txBody>
                    <a:bodyPr/>
                    <a:lstStyle/>
                    <a:p>
                      <a:r>
                        <a:rPr lang="en-AU" sz="1800" b="0" dirty="0"/>
                        <a:t>4) No immediate/ultimate test of a solution</a:t>
                      </a:r>
                    </a:p>
                  </a:txBody>
                  <a:tcPr>
                    <a:lnR w="12700" cap="flat" cmpd="sng" algn="ctr">
                      <a:solidFill>
                        <a:schemeClr val="tx1"/>
                      </a:solidFill>
                      <a:prstDash val="solid"/>
                      <a:round/>
                      <a:headEnd type="none" w="med" len="med"/>
                      <a:tailEnd type="none" w="med" len="med"/>
                    </a:lnR>
                  </a:tcPr>
                </a:tc>
                <a:tc>
                  <a:txBody>
                    <a:bodyPr/>
                    <a:lstStyle/>
                    <a:p>
                      <a:r>
                        <a:rPr lang="en-AU" sz="1800" b="0" dirty="0"/>
                        <a:t>It takes much time and quite challenging to measure its success after implementation to get better results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83346158"/>
                  </a:ext>
                </a:extLst>
              </a:tr>
              <a:tr h="996157">
                <a:tc>
                  <a:txBody>
                    <a:bodyPr/>
                    <a:lstStyle/>
                    <a:p>
                      <a:r>
                        <a:rPr lang="en-AU" sz="1800" b="0" dirty="0"/>
                        <a:t>5) Every solution is a one-shot operation</a:t>
                      </a:r>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dk1"/>
                          </a:solidFill>
                          <a:effectLst/>
                          <a:latin typeface="+mn-lt"/>
                          <a:ea typeface="+mn-ea"/>
                          <a:cs typeface="+mn-cs"/>
                        </a:rPr>
                        <a:t>While going with alternatives, if the consumer is not favorable to this solution, they might never use it again which stresses the problems of one-time approaches toward solutions</a:t>
                      </a:r>
                      <a:endParaRPr lang="en-AU" sz="11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09333583"/>
                  </a:ext>
                </a:extLst>
              </a:tr>
            </a:tbl>
          </a:graphicData>
        </a:graphic>
      </p:graphicFrame>
    </p:spTree>
    <p:extLst>
      <p:ext uri="{BB962C8B-B14F-4D97-AF65-F5344CB8AC3E}">
        <p14:creationId xmlns:p14="http://schemas.microsoft.com/office/powerpoint/2010/main" val="1889560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7</a:t>
            </a:fld>
            <a:endParaRPr lang="en-US" dirty="0"/>
          </a:p>
        </p:txBody>
      </p:sp>
      <p:graphicFrame>
        <p:nvGraphicFramePr>
          <p:cNvPr id="9" name="Table 8">
            <a:extLst>
              <a:ext uri="{FF2B5EF4-FFF2-40B4-BE49-F238E27FC236}">
                <a16:creationId xmlns:a16="http://schemas.microsoft.com/office/drawing/2014/main" id="{CADF7E33-77C3-8727-661A-2D383A75BF28}"/>
              </a:ext>
            </a:extLst>
          </p:cNvPr>
          <p:cNvGraphicFramePr>
            <a:graphicFrameLocks noGrp="1"/>
          </p:cNvGraphicFramePr>
          <p:nvPr>
            <p:extLst>
              <p:ext uri="{D42A27DB-BD31-4B8C-83A1-F6EECF244321}">
                <p14:modId xmlns:p14="http://schemas.microsoft.com/office/powerpoint/2010/main" val="3368682182"/>
              </p:ext>
            </p:extLst>
          </p:nvPr>
        </p:nvGraphicFramePr>
        <p:xfrm>
          <a:off x="726141" y="842682"/>
          <a:ext cx="10999694" cy="5118846"/>
        </p:xfrm>
        <a:graphic>
          <a:graphicData uri="http://schemas.openxmlformats.org/drawingml/2006/table">
            <a:tbl>
              <a:tblPr firstRow="1" bandRow="1">
                <a:tableStyleId>{B301B821-A1FF-4177-AEE7-76D212191A09}</a:tableStyleId>
              </a:tblPr>
              <a:tblGrid>
                <a:gridCol w="3442202">
                  <a:extLst>
                    <a:ext uri="{9D8B030D-6E8A-4147-A177-3AD203B41FA5}">
                      <a16:colId xmlns:a16="http://schemas.microsoft.com/office/drawing/2014/main" val="144991357"/>
                    </a:ext>
                  </a:extLst>
                </a:gridCol>
                <a:gridCol w="7557492">
                  <a:extLst>
                    <a:ext uri="{9D8B030D-6E8A-4147-A177-3AD203B41FA5}">
                      <a16:colId xmlns:a16="http://schemas.microsoft.com/office/drawing/2014/main" val="1631708708"/>
                    </a:ext>
                  </a:extLst>
                </a:gridCol>
              </a:tblGrid>
              <a:tr h="762382">
                <a:tc>
                  <a:txBody>
                    <a:bodyPr/>
                    <a:lstStyle/>
                    <a:p>
                      <a:r>
                        <a:rPr lang="en-AU" sz="1800" b="0" dirty="0">
                          <a:solidFill>
                            <a:schemeClr val="tx1"/>
                          </a:solidFill>
                        </a:rPr>
                        <a:t>6) No enumerable set of potential solutions</a:t>
                      </a:r>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tx1"/>
                          </a:solidFill>
                          <a:effectLst/>
                          <a:latin typeface="+mn-lt"/>
                          <a:ea typeface="+mn-ea"/>
                          <a:cs typeface="+mn-cs"/>
                        </a:rPr>
                        <a:t>There are various strategies to address but all can be controlled up to a certain amount or stage only but all completely</a:t>
                      </a:r>
                      <a:endParaRPr lang="en-AU" sz="11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1487947"/>
                  </a:ext>
                </a:extLst>
              </a:tr>
              <a:tr h="1089116">
                <a:tc>
                  <a:txBody>
                    <a:bodyPr/>
                    <a:lstStyle/>
                    <a:p>
                      <a:r>
                        <a:rPr lang="en-AU" sz="1800" b="0" dirty="0">
                          <a:solidFill>
                            <a:schemeClr val="tx1"/>
                          </a:solidFill>
                        </a:rPr>
                        <a:t>7) The problem is unique</a:t>
                      </a:r>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tx1"/>
                          </a:solidFill>
                          <a:effectLst/>
                          <a:latin typeface="+mn-lt"/>
                          <a:ea typeface="+mn-ea"/>
                          <a:cs typeface="+mn-cs"/>
                        </a:rPr>
                        <a:t>The challenge faced by a beach town with tourists using single-use plastics is different from that of an urban area with better recycling facilities, highlighting how specific circumstances can influence the issue</a:t>
                      </a:r>
                      <a:endParaRPr lang="en-AU" sz="11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4275045"/>
                  </a:ext>
                </a:extLst>
              </a:tr>
              <a:tr h="1089116">
                <a:tc>
                  <a:txBody>
                    <a:bodyPr/>
                    <a:lstStyle/>
                    <a:p>
                      <a:r>
                        <a:rPr lang="en-AU" sz="1800" b="0" dirty="0">
                          <a:solidFill>
                            <a:schemeClr val="tx1"/>
                          </a:solidFill>
                        </a:rPr>
                        <a:t>8) The problem can be considered the symptom of another problem</a:t>
                      </a:r>
                    </a:p>
                  </a:txBody>
                  <a:tcPr>
                    <a:lnR w="12700" cap="flat" cmpd="sng" algn="ctr">
                      <a:solidFill>
                        <a:schemeClr val="tx1"/>
                      </a:solidFill>
                      <a:prstDash val="solid"/>
                      <a:round/>
                      <a:headEnd type="none" w="med" len="med"/>
                      <a:tailEnd type="none" w="med" len="med"/>
                    </a:lnR>
                  </a:tcPr>
                </a:tc>
                <a:tc>
                  <a:txBody>
                    <a:bodyPr/>
                    <a:lstStyle/>
                    <a:p>
                      <a:r>
                        <a:rPr lang="en-US" sz="1800" b="0" dirty="0">
                          <a:solidFill>
                            <a:schemeClr val="tx1"/>
                          </a:solidFill>
                        </a:rPr>
                        <a:t>This reliance on convenience can overshadow the need for more eco-friendly choices, as individuals may opt for single-use products for their simplicity rather than considering their long-term environmental impact.</a:t>
                      </a:r>
                      <a:endParaRPr lang="en-AU"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0029259"/>
                  </a:ext>
                </a:extLst>
              </a:tr>
              <a:tr h="1089116">
                <a:tc>
                  <a:txBody>
                    <a:bodyPr/>
                    <a:lstStyle/>
                    <a:p>
                      <a:r>
                        <a:rPr lang="en-AU" sz="1800" b="0" dirty="0">
                          <a:solidFill>
                            <a:schemeClr val="tx1"/>
                          </a:solidFill>
                        </a:rPr>
                        <a:t>9) The existence of discrepancies</a:t>
                      </a:r>
                    </a:p>
                  </a:txBody>
                  <a:tcPr>
                    <a:lnR w="12700" cap="flat" cmpd="sng" algn="ctr">
                      <a:solidFill>
                        <a:schemeClr val="tx1"/>
                      </a:solidFill>
                      <a:prstDash val="solid"/>
                      <a:round/>
                      <a:headEnd type="none" w="med" len="med"/>
                      <a:tailEnd type="none" w="med" len="med"/>
                    </a:lnR>
                  </a:tcPr>
                </a:tc>
                <a:tc>
                  <a:txBody>
                    <a:bodyPr/>
                    <a:lstStyle/>
                    <a:p>
                      <a:r>
                        <a:rPr lang="en-US" sz="1800" b="0" dirty="0">
                          <a:solidFill>
                            <a:schemeClr val="tx1"/>
                          </a:solidFill>
                        </a:rPr>
                        <a:t>Businesses may support reducing single-use plastics for marketing purposes while resisting changes due to cost, leading to conflicting views on the best approach to tackle plastic waste.</a:t>
                      </a:r>
                      <a:endParaRPr lang="en-AU"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91695725"/>
                  </a:ext>
                </a:extLst>
              </a:tr>
              <a:tr h="1089116">
                <a:tc>
                  <a:txBody>
                    <a:bodyPr/>
                    <a:lstStyle/>
                    <a:p>
                      <a:r>
                        <a:rPr lang="en-AU" sz="1800" b="0" dirty="0">
                          <a:solidFill>
                            <a:schemeClr val="tx1"/>
                          </a:solidFill>
                        </a:rPr>
                        <a:t>10) The planner has no right to be wrong</a:t>
                      </a:r>
                    </a:p>
                  </a:txBody>
                  <a:tcPr>
                    <a:lnR w="12700" cap="flat" cmpd="sng" algn="ctr">
                      <a:solidFill>
                        <a:schemeClr val="tx1"/>
                      </a:solidFill>
                      <a:prstDash val="solid"/>
                      <a:round/>
                      <a:headEnd type="none" w="med" len="med"/>
                      <a:tailEnd type="none" w="med" len="med"/>
                    </a:lnR>
                  </a:tcPr>
                </a:tc>
                <a:tc>
                  <a:txBody>
                    <a:bodyPr/>
                    <a:lstStyle/>
                    <a:p>
                      <a:r>
                        <a:rPr lang="en-US" sz="1800" b="0" dirty="0">
                          <a:solidFill>
                            <a:schemeClr val="tx1"/>
                          </a:solidFill>
                        </a:rPr>
                        <a:t>If a city council implements a plastic ban and it results in higher costs or issues for local businesses, the decision-makers face pressure to avoid mistakes, knowing that failures can have significant consequences.</a:t>
                      </a:r>
                      <a:endParaRPr lang="en-AU" sz="18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3253397"/>
                  </a:ext>
                </a:extLst>
              </a:tr>
            </a:tbl>
          </a:graphicData>
        </a:graphic>
      </p:graphicFrame>
    </p:spTree>
    <p:extLst>
      <p:ext uri="{BB962C8B-B14F-4D97-AF65-F5344CB8AC3E}">
        <p14:creationId xmlns:p14="http://schemas.microsoft.com/office/powerpoint/2010/main" val="1553300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hand holding a cube&#10;&#10;Description automatically generated">
            <a:extLst>
              <a:ext uri="{FF2B5EF4-FFF2-40B4-BE49-F238E27FC236}">
                <a16:creationId xmlns:a16="http://schemas.microsoft.com/office/drawing/2014/main" id="{0F42BF94-4D40-EA44-B068-82250024D95A}"/>
              </a:ext>
            </a:extLst>
          </p:cNvPr>
          <p:cNvPicPr>
            <a:picLocks noChangeAspect="1"/>
          </p:cNvPicPr>
          <p:nvPr/>
        </p:nvPicPr>
        <p:blipFill>
          <a:blip r:embed="rId3"/>
          <a:srcRect l="21607" r="20667" b="2"/>
          <a:stretch/>
        </p:blipFill>
        <p:spPr>
          <a:xfrm>
            <a:off x="20" y="10"/>
            <a:ext cx="6044164" cy="6857990"/>
          </a:xfrm>
          <a:prstGeom prst="rect">
            <a:avLst/>
          </a:prstGeom>
        </p:spPr>
      </p:pic>
      <p:sp>
        <p:nvSpPr>
          <p:cNvPr id="5" name="TextBox 4">
            <a:extLst>
              <a:ext uri="{FF2B5EF4-FFF2-40B4-BE49-F238E27FC236}">
                <a16:creationId xmlns:a16="http://schemas.microsoft.com/office/drawing/2014/main" id="{049A5F11-9E41-EC6A-C19D-2EDA929869CE}"/>
              </a:ext>
            </a:extLst>
          </p:cNvPr>
          <p:cNvSpPr txBox="1"/>
          <p:nvPr/>
        </p:nvSpPr>
        <p:spPr>
          <a:xfrm>
            <a:off x="6717792" y="286871"/>
            <a:ext cx="4800600" cy="1307592"/>
          </a:xfrm>
          <a:prstGeom prst="rect">
            <a:avLst/>
          </a:prstGeom>
        </p:spPr>
        <p:txBody>
          <a:bodyPr vert="horz" lIns="91440" tIns="45720" rIns="91440" bIns="45720" rtlCol="0" anchor="t">
            <a:normAutofit/>
          </a:bodyPr>
          <a:lstStyle/>
          <a:p>
            <a:pPr>
              <a:spcBef>
                <a:spcPct val="0"/>
              </a:spcBef>
              <a:spcAft>
                <a:spcPts val="600"/>
              </a:spcAft>
            </a:pPr>
            <a:r>
              <a:rPr lang="en-US" sz="2400" b="1" cap="all" spc="30" dirty="0">
                <a:latin typeface="+mj-lt"/>
                <a:ea typeface="+mj-ea"/>
                <a:cs typeface="+mj-cs"/>
              </a:rPr>
              <a:t>PROBLEM FRAME</a:t>
            </a:r>
          </a:p>
          <a:p>
            <a:pPr>
              <a:spcBef>
                <a:spcPct val="0"/>
              </a:spcBef>
              <a:spcAft>
                <a:spcPts val="600"/>
              </a:spcAft>
            </a:pPr>
            <a:endParaRPr lang="en-US" sz="2400" cap="all" spc="30" dirty="0">
              <a:latin typeface="+mj-lt"/>
              <a:ea typeface="+mj-ea"/>
              <a:cs typeface="+mj-cs"/>
            </a:endParaRPr>
          </a:p>
        </p:txBody>
      </p:sp>
      <p:sp>
        <p:nvSpPr>
          <p:cNvPr id="6" name="TextBox 5">
            <a:extLst>
              <a:ext uri="{FF2B5EF4-FFF2-40B4-BE49-F238E27FC236}">
                <a16:creationId xmlns:a16="http://schemas.microsoft.com/office/drawing/2014/main" id="{044A12AF-6D42-2F51-4258-BA041FC8741A}"/>
              </a:ext>
            </a:extLst>
          </p:cNvPr>
          <p:cNvSpPr txBox="1"/>
          <p:nvPr/>
        </p:nvSpPr>
        <p:spPr>
          <a:xfrm>
            <a:off x="6653527" y="1160930"/>
            <a:ext cx="5224707" cy="3739896"/>
          </a:xfrm>
          <a:prstGeom prst="rect">
            <a:avLst/>
          </a:prstGeom>
        </p:spPr>
        <p:txBody>
          <a:bodyPr vert="horz" lIns="91440" tIns="45720" rIns="91440" bIns="45720" rtlCol="0">
            <a:noAutofit/>
          </a:bodyPr>
          <a:lstStyle/>
          <a:p>
            <a:pPr>
              <a:lnSpc>
                <a:spcPct val="110000"/>
              </a:lnSpc>
              <a:spcAft>
                <a:spcPts val="600"/>
              </a:spcAft>
            </a:pPr>
            <a:r>
              <a:rPr lang="en-US" b="1" dirty="0"/>
              <a:t>What is your initial problem ‘frame’?  Who’s eyes are looking at the problem through?</a:t>
            </a:r>
          </a:p>
          <a:p>
            <a:pPr>
              <a:lnSpc>
                <a:spcPct val="110000"/>
              </a:lnSpc>
              <a:spcAft>
                <a:spcPts val="600"/>
              </a:spcAft>
            </a:pPr>
            <a:endParaRPr lang="en-US" b="1" dirty="0"/>
          </a:p>
          <a:p>
            <a:pPr>
              <a:lnSpc>
                <a:spcPct val="110000"/>
              </a:lnSpc>
              <a:spcAft>
                <a:spcPts val="600"/>
              </a:spcAft>
            </a:pPr>
            <a:r>
              <a:rPr lang="en-US" b="0" i="0" dirty="0">
                <a:effectLst/>
              </a:rPr>
              <a:t>How might we decrease or completely eliminate the single-use plastic spoon from entering the environment, taking into consideration both the functional needs of consumers and the ecological footprint of production and waste?</a:t>
            </a:r>
          </a:p>
          <a:p>
            <a:pPr>
              <a:lnSpc>
                <a:spcPct val="110000"/>
              </a:lnSpc>
              <a:spcAft>
                <a:spcPts val="600"/>
              </a:spcAft>
            </a:pPr>
            <a:r>
              <a:rPr lang="en-US" dirty="0"/>
              <a:t>The consumers, businessmen, vendors, and manufacturers are part of this.</a:t>
            </a:r>
            <a:endParaRPr lang="en-US" b="1" i="1" dirty="0"/>
          </a:p>
          <a:p>
            <a:pPr>
              <a:lnSpc>
                <a:spcPct val="110000"/>
              </a:lnSpc>
              <a:spcAft>
                <a:spcPts val="600"/>
              </a:spcAft>
            </a:pPr>
            <a:endParaRPr lang="en-US" b="1" i="1" dirty="0"/>
          </a:p>
          <a:p>
            <a:pPr>
              <a:lnSpc>
                <a:spcPct val="110000"/>
              </a:lnSpc>
              <a:spcAft>
                <a:spcPts val="600"/>
              </a:spcAft>
            </a:pPr>
            <a:endParaRPr lang="en-US" dirty="0"/>
          </a:p>
        </p:txBody>
      </p:sp>
      <p:cxnSp>
        <p:nvCxnSpPr>
          <p:cNvPr id="22" name="Straight Connector 21">
            <a:extLst>
              <a:ext uri="{FF2B5EF4-FFF2-40B4-BE49-F238E27FC236}">
                <a16:creationId xmlns:a16="http://schemas.microsoft.com/office/drawing/2014/main" id="{511FC409-B3C2-4F68-865C-C5333D6F27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81300" y="723900"/>
            <a:ext cx="461007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810270D-76A7-44B3-9746-7EDF5788602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81300" y="6142781"/>
            <a:ext cx="461007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861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row: Right 1">
            <a:extLst>
              <a:ext uri="{FF2B5EF4-FFF2-40B4-BE49-F238E27FC236}">
                <a16:creationId xmlns:a16="http://schemas.microsoft.com/office/drawing/2014/main" id="{9F25F65B-0242-84D5-74BB-5E724C1485B6}"/>
              </a:ext>
            </a:extLst>
          </p:cNvPr>
          <p:cNvSpPr/>
          <p:nvPr/>
        </p:nvSpPr>
        <p:spPr>
          <a:xfrm>
            <a:off x="2259106" y="717176"/>
            <a:ext cx="6454588" cy="637032"/>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r>
              <a:rPr lang="en-AU" sz="1800" dirty="0">
                <a:solidFill>
                  <a:schemeClr val="bg1"/>
                </a:solidFill>
              </a:rPr>
              <a:t>What other possible frames might there be for this problem?</a:t>
            </a:r>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p:txBody>
          <a:bodyPr/>
          <a:lstStyle/>
          <a:p>
            <a:fld id="{C3DB2ADC-AF19-4574-8C10-79B5B04FCA27}" type="slidenum">
              <a:rPr lang="en-US" smtClean="0"/>
              <a:pPr/>
              <a:t>9</a:t>
            </a:fld>
            <a:endParaRPr lang="en-US" dirty="0"/>
          </a:p>
        </p:txBody>
      </p:sp>
      <p:sp>
        <p:nvSpPr>
          <p:cNvPr id="12" name="TextBox 11">
            <a:extLst>
              <a:ext uri="{FF2B5EF4-FFF2-40B4-BE49-F238E27FC236}">
                <a16:creationId xmlns:a16="http://schemas.microsoft.com/office/drawing/2014/main" id="{53127F30-0990-4B97-2B7B-92D99E7774A7}"/>
              </a:ext>
            </a:extLst>
          </p:cNvPr>
          <p:cNvSpPr txBox="1"/>
          <p:nvPr/>
        </p:nvSpPr>
        <p:spPr>
          <a:xfrm>
            <a:off x="815789" y="1354208"/>
            <a:ext cx="10103223" cy="5355312"/>
          </a:xfrm>
          <a:prstGeom prst="rect">
            <a:avLst/>
          </a:prstGeom>
          <a:noFill/>
        </p:spPr>
        <p:txBody>
          <a:bodyPr wrap="square" rtlCol="0">
            <a:spAutoFit/>
          </a:bodyPr>
          <a:lstStyle/>
          <a:p>
            <a:pPr algn="l"/>
            <a:r>
              <a:rPr lang="en-AU" sz="1800" dirty="0">
                <a:solidFill>
                  <a:schemeClr val="tx1"/>
                </a:solidFill>
              </a:rPr>
              <a:t>                     </a:t>
            </a:r>
          </a:p>
          <a:p>
            <a:pPr marL="342900" indent="-342900" algn="l">
              <a:buAutoNum type="arabicPeriod"/>
            </a:pPr>
            <a:r>
              <a:rPr lang="en-US" i="0" dirty="0">
                <a:solidFill>
                  <a:srgbClr val="000000"/>
                </a:solidFill>
                <a:effectLst/>
                <a:latin typeface="Inter"/>
              </a:rPr>
              <a:t>Health and Safety Frame Focuses on ensuring hygiene and safety standards that are usually linked to single-use plastics. Aims to create alternatives that uphold these essential qualities.</a:t>
            </a:r>
          </a:p>
          <a:p>
            <a:pPr marL="342900" indent="-342900" algn="l">
              <a:buAutoNum type="arabicPeriod"/>
            </a:pPr>
            <a:r>
              <a:rPr lang="en-US" i="0" dirty="0">
                <a:solidFill>
                  <a:srgbClr val="000000"/>
                </a:solidFill>
                <a:effectLst/>
                <a:latin typeface="Inter"/>
              </a:rPr>
              <a:t>Cultural and Social Norms Frame Explores how single-use items are ingrained in the fast-paced dining culture. Seeks to change attitudes and behaviors towards more sustainable choices.</a:t>
            </a:r>
          </a:p>
          <a:p>
            <a:pPr marL="342900" indent="-342900" algn="l">
              <a:buAutoNum type="arabicPeriod"/>
            </a:pPr>
            <a:r>
              <a:rPr lang="en-US" i="0" dirty="0">
                <a:solidFill>
                  <a:srgbClr val="000000"/>
                </a:solidFill>
                <a:effectLst/>
                <a:latin typeface="Inter"/>
              </a:rPr>
              <a:t>Waste Management and Recycling Infrastructure Frame Addresses the challenges of disposal and recycling for single-use plastics and their alternatives. Emphasizes the need for compatibility with current waste management systems. </a:t>
            </a:r>
          </a:p>
          <a:p>
            <a:pPr marL="342900" indent="-342900" algn="l">
              <a:buAutoNum type="arabicPeriod"/>
            </a:pPr>
            <a:r>
              <a:rPr lang="en-US" i="0" dirty="0">
                <a:solidFill>
                  <a:srgbClr val="000000"/>
                </a:solidFill>
                <a:effectLst/>
                <a:latin typeface="Inter"/>
              </a:rPr>
              <a:t>Educational and Awareness Frame Increases awareness about the environmental effects of plastic spoons. Promotes behavioral changes through campaigns and informative labeling. </a:t>
            </a:r>
          </a:p>
          <a:p>
            <a:pPr marL="342900" indent="-342900" algn="l">
              <a:buAutoNum type="arabicPeriod"/>
            </a:pPr>
            <a:r>
              <a:rPr lang="en-US" i="0" dirty="0">
                <a:solidFill>
                  <a:srgbClr val="000000"/>
                </a:solidFill>
                <a:effectLst/>
                <a:latin typeface="Inter"/>
              </a:rPr>
              <a:t>Lifecycle and Material Innovation Frame Looks at sustainable materials and the complete lifecycle of the spoon. Concentrates on production methods, durability, and the impact of disposal. </a:t>
            </a:r>
          </a:p>
          <a:p>
            <a:pPr marL="342900" indent="-342900" algn="l">
              <a:buAutoNum type="arabicPeriod"/>
            </a:pPr>
            <a:r>
              <a:rPr lang="en-US" i="0" dirty="0">
                <a:solidFill>
                  <a:srgbClr val="000000"/>
                </a:solidFill>
                <a:effectLst/>
                <a:latin typeface="Inter"/>
              </a:rPr>
              <a:t>Economic Accessibility Frame Focuses on overcoming the cost barriers associated with sustainable alternatives. Strives to make eco-friendly spoons affordable for all consumers and businesses. </a:t>
            </a:r>
          </a:p>
          <a:p>
            <a:pPr marL="342900" indent="-342900" algn="l">
              <a:buAutoNum type="arabicPeriod"/>
            </a:pPr>
            <a:r>
              <a:rPr lang="en-US" i="0" dirty="0">
                <a:solidFill>
                  <a:srgbClr val="000000"/>
                </a:solidFill>
                <a:effectLst/>
                <a:latin typeface="Inter"/>
              </a:rPr>
              <a:t>Convenience and Functionality Frame Ensures that the convenience and practicality of single-use plastic spoons are preserved. Works on developing functional, sustainable options suitable for on-the-go use.</a:t>
            </a:r>
            <a:endParaRPr lang="en-AU" sz="1800" i="1" dirty="0">
              <a:solidFill>
                <a:schemeClr val="tx1"/>
              </a:solidFill>
            </a:endParaRPr>
          </a:p>
          <a:p>
            <a:pPr algn="l"/>
            <a:endParaRPr lang="en-AU" i="1" dirty="0"/>
          </a:p>
          <a:p>
            <a:endParaRPr lang="en-US" dirty="0"/>
          </a:p>
        </p:txBody>
      </p:sp>
    </p:spTree>
    <p:extLst>
      <p:ext uri="{BB962C8B-B14F-4D97-AF65-F5344CB8AC3E}">
        <p14:creationId xmlns:p14="http://schemas.microsoft.com/office/powerpoint/2010/main" val="2656198574"/>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B916DD8-9028-41F0-AB19-FE384D2009A2}">
  <ds:schemaRefs>
    <ds:schemaRef ds:uri="http://schemas.microsoft.com/sharepoint/v3/contenttype/forms"/>
  </ds:schemaRefs>
</ds:datastoreItem>
</file>

<file path=customXml/itemProps3.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{B63B29C5-747B-4A1E-86B3-240FA374D322}tf67498733_win32</Template>
  <TotalTime>612</TotalTime>
  <Words>6003</Words>
  <Application>Microsoft Office PowerPoint</Application>
  <PresentationFormat>Widescreen</PresentationFormat>
  <Paragraphs>533</Paragraphs>
  <Slides>41</Slides>
  <Notes>27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41</vt:i4>
      </vt:variant>
    </vt:vector>
  </HeadingPairs>
  <TitlesOfParts>
    <vt:vector size="52" baseType="lpstr">
      <vt:lpstr>Abadi</vt:lpstr>
      <vt:lpstr>Aptos</vt:lpstr>
      <vt:lpstr>Arial</vt:lpstr>
      <vt:lpstr>Calibri</vt:lpstr>
      <vt:lpstr>Calisto MT</vt:lpstr>
      <vt:lpstr>Georgia</vt:lpstr>
      <vt:lpstr>Georgia Pro</vt:lpstr>
      <vt:lpstr>Inter</vt:lpstr>
      <vt:lpstr>Staatliches</vt:lpstr>
      <vt:lpstr>Univers Condensed</vt:lpstr>
      <vt:lpstr>ChronicleVTI</vt:lpstr>
      <vt:lpstr>Project Title - Reducing Single-Use Plastic(Usage of Plastic Spoons)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mohammed bilal</dc:creator>
  <cp:lastModifiedBy>mohammed bilal</cp:lastModifiedBy>
  <cp:revision>1</cp:revision>
  <dcterms:created xsi:type="dcterms:W3CDTF">2024-11-06T05:07:45Z</dcterms:created>
  <dcterms:modified xsi:type="dcterms:W3CDTF">2024-11-29T13:14:44Z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